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F4D69-3910-42B5-8F83-489B37FDB09D}" v="10" dt="2018-11-05T15:44:21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71" y="-13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 Sien Ho" userId="03515f1a-cd05-4b48-bd07-e232f2fd8730" providerId="ADAL" clId="{E98F4D69-3910-42B5-8F83-489B37FDB09D}"/>
    <pc:docChg chg="undo redo modSld">
      <pc:chgData name="Zong Sien Ho" userId="03515f1a-cd05-4b48-bd07-e232f2fd8730" providerId="ADAL" clId="{E98F4D69-3910-42B5-8F83-489B37FDB09D}" dt="2018-10-29T03:45:58.709" v="165" actId="14100"/>
      <pc:docMkLst>
        <pc:docMk/>
      </pc:docMkLst>
      <pc:sldChg chg="addSp delSp modSp">
        <pc:chgData name="Zong Sien Ho" userId="03515f1a-cd05-4b48-bd07-e232f2fd8730" providerId="ADAL" clId="{E98F4D69-3910-42B5-8F83-489B37FDB09D}" dt="2018-10-29T03:45:58.709" v="165" actId="14100"/>
        <pc:sldMkLst>
          <pc:docMk/>
          <pc:sldMk cId="1478832369" sldId="264"/>
        </pc:sldMkLst>
        <pc:spChg chg="mod">
          <ac:chgData name="Zong Sien Ho" userId="03515f1a-cd05-4b48-bd07-e232f2fd8730" providerId="ADAL" clId="{E98F4D69-3910-42B5-8F83-489B37FDB09D}" dt="2018-10-29T03:30:29.056" v="23" actId="20577"/>
          <ac:spMkLst>
            <pc:docMk/>
            <pc:sldMk cId="1478832369" sldId="264"/>
            <ac:spMk id="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" creationId="{00000000-0000-0000-0000-000000000000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7" creationId="{08A6D129-AED0-461D-B2FB-8490E0D7E89A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29" creationId="{D50B65D2-B497-462E-A948-AA3732CD9343}"/>
          </ac:spMkLst>
        </pc:spChg>
        <pc:spChg chg="add del mod">
          <ac:chgData name="Zong Sien Ho" userId="03515f1a-cd05-4b48-bd07-e232f2fd8730" providerId="ADAL" clId="{E98F4D69-3910-42B5-8F83-489B37FDB09D}" dt="2018-10-29T03:31:30.847" v="54"/>
          <ac:spMkLst>
            <pc:docMk/>
            <pc:sldMk cId="1478832369" sldId="264"/>
            <ac:spMk id="30" creationId="{B5A16010-64A2-4859-9C5E-34C4819EEDAF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3" creationId="{9B10FEF6-C013-42D9-9393-4BD17AAF6DBC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4" creationId="{FE605C8E-720F-432D-808D-43E6C4E5FD1E}"/>
          </ac:spMkLst>
        </pc:spChg>
        <pc:spChg chg="add mod">
          <ac:chgData name="Zong Sien Ho" userId="03515f1a-cd05-4b48-bd07-e232f2fd8730" providerId="ADAL" clId="{E98F4D69-3910-42B5-8F83-489B37FDB09D}" dt="2018-10-29T03:45:37.676" v="160" actId="1076"/>
          <ac:spMkLst>
            <pc:docMk/>
            <pc:sldMk cId="1478832369" sldId="264"/>
            <ac:spMk id="35" creationId="{ECFDD217-6241-414F-82FA-8BDE09D7A0C5}"/>
          </ac:spMkLst>
        </pc:spChg>
        <pc:spChg chg="add mod">
          <ac:chgData name="Zong Sien Ho" userId="03515f1a-cd05-4b48-bd07-e232f2fd8730" providerId="ADAL" clId="{E98F4D69-3910-42B5-8F83-489B37FDB09D}" dt="2018-10-29T03:44:57.571" v="153" actId="1076"/>
          <ac:spMkLst>
            <pc:docMk/>
            <pc:sldMk cId="1478832369" sldId="264"/>
            <ac:spMk id="36" creationId="{F0FDCCAB-1A76-48AC-ADE6-AC347CEF4405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42" creationId="{00000000-0000-0000-0000-000000000000}"/>
          </ac:spMkLst>
        </pc:spChg>
        <pc:spChg chg="add mod">
          <ac:chgData name="Zong Sien Ho" userId="03515f1a-cd05-4b48-bd07-e232f2fd8730" providerId="ADAL" clId="{E98F4D69-3910-42B5-8F83-489B37FDB09D}" dt="2018-10-29T03:36:08.681" v="136" actId="1076"/>
          <ac:spMkLst>
            <pc:docMk/>
            <pc:sldMk cId="1478832369" sldId="264"/>
            <ac:spMk id="46" creationId="{FAFB94BA-85FD-41A7-9D1C-DD931A25F0E3}"/>
          </ac:spMkLst>
        </pc:spChg>
        <pc:spChg chg="mod">
          <ac:chgData name="Zong Sien Ho" userId="03515f1a-cd05-4b48-bd07-e232f2fd8730" providerId="ADAL" clId="{E98F4D69-3910-42B5-8F83-489B37FDB09D}" dt="2018-10-29T03:30:38.891" v="38" actId="20577"/>
          <ac:spMkLst>
            <pc:docMk/>
            <pc:sldMk cId="1478832369" sldId="264"/>
            <ac:spMk id="50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2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5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1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65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1:32.886" v="56" actId="20577"/>
          <ac:spMkLst>
            <pc:docMk/>
            <pc:sldMk cId="1478832369" sldId="264"/>
            <ac:spMk id="66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73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26.446" v="150" actId="20577"/>
          <ac:spMkLst>
            <pc:docMk/>
            <pc:sldMk cId="1478832369" sldId="264"/>
            <ac:spMk id="74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9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44:47.507" v="152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Zong Sien Ho" userId="03515f1a-cd05-4b48-bd07-e232f2fd8730" providerId="ADAL" clId="{E98F4D69-3910-42B5-8F83-489B37FDB09D}" dt="2018-10-29T03:30:13.791" v="0" actId="1076"/>
          <ac:spMkLst>
            <pc:docMk/>
            <pc:sldMk cId="1478832369" sldId="264"/>
            <ac:spMk id="120" creationId="{00000000-0000-0000-0000-000000000000}"/>
          </ac:spMkLst>
        </pc:sp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21" creationId="{00000000-0000-0000-0000-000000000000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6" creationId="{D3B64324-8E5E-4A60-A594-868273E85C63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28" creationId="{68CD8A0D-CA81-477F-B429-A68F42627E89}"/>
          </ac:cxnSpMkLst>
        </pc:cxnChg>
        <pc:cxnChg chg="add del mod">
          <ac:chgData name="Zong Sien Ho" userId="03515f1a-cd05-4b48-bd07-e232f2fd8730" providerId="ADAL" clId="{E98F4D69-3910-42B5-8F83-489B37FDB09D}" dt="2018-10-29T03:31:30.847" v="54"/>
          <ac:cxnSpMkLst>
            <pc:docMk/>
            <pc:sldMk cId="1478832369" sldId="264"/>
            <ac:cxnSpMk id="31" creationId="{8848D7F6-481C-456B-8D73-1D4AFB9047E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2" creationId="{75B3BA35-99CA-498A-A045-EBC920836383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37" creationId="{A4DC2391-8AF2-4DC4-B036-FFBD8CC79F17}"/>
          </ac:cxnSpMkLst>
        </pc:cxnChg>
        <pc:cxnChg chg="add mod">
          <ac:chgData name="Zong Sien Ho" userId="03515f1a-cd05-4b48-bd07-e232f2fd8730" providerId="ADAL" clId="{E98F4D69-3910-42B5-8F83-489B37FDB09D}" dt="2018-10-29T03:45:41.313" v="161" actId="14100"/>
          <ac:cxnSpMkLst>
            <pc:docMk/>
            <pc:sldMk cId="1478832369" sldId="264"/>
            <ac:cxnSpMk id="38" creationId="{9BECF648-40AC-42EF-9621-82C93FB5758B}"/>
          </ac:cxnSpMkLst>
        </pc:cxnChg>
        <pc:cxnChg chg="add mod">
          <ac:chgData name="Zong Sien Ho" userId="03515f1a-cd05-4b48-bd07-e232f2fd8730" providerId="ADAL" clId="{E98F4D69-3910-42B5-8F83-489B37FDB09D}" dt="2018-10-29T03:45:58.709" v="165" actId="14100"/>
          <ac:cxnSpMkLst>
            <pc:docMk/>
            <pc:sldMk cId="1478832369" sldId="264"/>
            <ac:cxnSpMk id="41" creationId="{1276D566-A73D-44A1-BAB6-019A5FD8C2C0}"/>
          </ac:cxnSpMkLst>
        </pc:cxnChg>
        <pc:cxnChg chg="add mod">
          <ac:chgData name="Zong Sien Ho" userId="03515f1a-cd05-4b48-bd07-e232f2fd8730" providerId="ADAL" clId="{E98F4D69-3910-42B5-8F83-489B37FDB09D}" dt="2018-10-29T03:44:57.571" v="153" actId="1076"/>
          <ac:cxnSpMkLst>
            <pc:docMk/>
            <pc:sldMk cId="1478832369" sldId="264"/>
            <ac:cxnSpMk id="47" creationId="{A3FEEEFF-4A08-41BE-8330-29B74AD7C952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4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58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6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0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5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7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97" creationId="{00000000-0000-0000-0000-000000000000}"/>
          </ac:cxnSpMkLst>
        </pc:cxnChg>
        <pc:cxnChg chg="mod">
          <ac:chgData name="Zong Sien Ho" userId="03515f1a-cd05-4b48-bd07-e232f2fd8730" providerId="ADAL" clId="{E98F4D69-3910-42B5-8F83-489B37FDB09D}" dt="2018-10-29T03:30:13.791" v="0" actId="1076"/>
          <ac:cxnSpMkLst>
            <pc:docMk/>
            <pc:sldMk cId="1478832369" sldId="264"/>
            <ac:cxnSpMk id="124" creationId="{00000000-0000-0000-0000-000000000000}"/>
          </ac:cxnSpMkLst>
        </pc:cxnChg>
      </pc:sldChg>
    </pc:docChg>
  </pc:docChgLst>
  <pc:docChgLst>
    <pc:chgData name="Ho Zong Sien" userId="03515f1a-cd05-4b48-bd07-e232f2fd8730" providerId="ADAL" clId="{E98F4D69-3910-42B5-8F83-489B37FDB09D}"/>
    <pc:docChg chg="undo custSel modSld">
      <pc:chgData name="Ho Zong Sien" userId="03515f1a-cd05-4b48-bd07-e232f2fd8730" providerId="ADAL" clId="{E98F4D69-3910-42B5-8F83-489B37FDB09D}" dt="2018-11-05T15:44:48.766" v="42" actId="1076"/>
      <pc:docMkLst>
        <pc:docMk/>
      </pc:docMkLst>
      <pc:sldChg chg="addSp delSp modSp">
        <pc:chgData name="Ho Zong Sien" userId="03515f1a-cd05-4b48-bd07-e232f2fd8730" providerId="ADAL" clId="{E98F4D69-3910-42B5-8F83-489B37FDB09D}" dt="2018-11-05T15:44:48.766" v="42" actId="1076"/>
        <pc:sldMkLst>
          <pc:docMk/>
          <pc:sldMk cId="1478832369" sldId="264"/>
        </pc:sldMkLst>
        <pc:spChg chg="add mod">
          <ac:chgData name="Ho Zong Sien" userId="03515f1a-cd05-4b48-bd07-e232f2fd8730" providerId="ADAL" clId="{E98F4D69-3910-42B5-8F83-489B37FDB09D}" dt="2018-11-05T14:28:26.539" v="22" actId="1076"/>
          <ac:spMkLst>
            <pc:docMk/>
            <pc:sldMk cId="1478832369" sldId="264"/>
            <ac:spMk id="39" creationId="{5C4F05C6-9C81-49EA-A111-45C3E6B81820}"/>
          </ac:spMkLst>
        </pc:spChg>
        <pc:spChg chg="add mod">
          <ac:chgData name="Ho Zong Sien" userId="03515f1a-cd05-4b48-bd07-e232f2fd8730" providerId="ADAL" clId="{E98F4D69-3910-42B5-8F83-489B37FDB09D}" dt="2018-11-05T14:28:56.901" v="27" actId="1076"/>
          <ac:spMkLst>
            <pc:docMk/>
            <pc:sldMk cId="1478832369" sldId="264"/>
            <ac:spMk id="43" creationId="{3CE2BCF9-D8F1-4F92-8334-833F24F0B035}"/>
          </ac:spMkLst>
        </pc:spChg>
        <pc:spChg chg="add mod">
          <ac:chgData name="Ho Zong Sien" userId="03515f1a-cd05-4b48-bd07-e232f2fd8730" providerId="ADAL" clId="{E98F4D69-3910-42B5-8F83-489B37FDB09D}" dt="2018-11-05T15:44:48.766" v="42" actId="1076"/>
          <ac:spMkLst>
            <pc:docMk/>
            <pc:sldMk cId="1478832369" sldId="264"/>
            <ac:spMk id="46" creationId="{7B2F2344-B820-4913-918B-2BF493A24518}"/>
          </ac:spMkLst>
        </pc:spChg>
        <pc:spChg chg="del mod">
          <ac:chgData name="Ho Zong Sien" userId="03515f1a-cd05-4b48-bd07-e232f2fd8730" providerId="ADAL" clId="{E98F4D69-3910-42B5-8F83-489B37FDB09D}" dt="2018-11-05T14:26:48.345" v="1" actId="478"/>
          <ac:spMkLst>
            <pc:docMk/>
            <pc:sldMk cId="1478832369" sldId="264"/>
            <ac:spMk id="46" creationId="{FAFB94BA-85FD-41A7-9D1C-DD931A25F0E3}"/>
          </ac:spMkLst>
        </pc:spChg>
        <pc:spChg chg="mod">
          <ac:chgData name="Ho Zong Sien" userId="03515f1a-cd05-4b48-bd07-e232f2fd8730" providerId="ADAL" clId="{E98F4D69-3910-42B5-8F83-489B37FDB09D}" dt="2018-11-05T14:28:33.311" v="24" actId="1076"/>
          <ac:spMkLst>
            <pc:docMk/>
            <pc:sldMk cId="1478832369" sldId="264"/>
            <ac:spMk id="118" creationId="{00000000-0000-0000-0000-000000000000}"/>
          </ac:spMkLst>
        </pc:spChg>
        <pc:cxnChg chg="add mod">
          <ac:chgData name="Ho Zong Sien" userId="03515f1a-cd05-4b48-bd07-e232f2fd8730" providerId="ADAL" clId="{E98F4D69-3910-42B5-8F83-489B37FDB09D}" dt="2018-11-05T14:30:06.970" v="38" actId="14100"/>
          <ac:cxnSpMkLst>
            <pc:docMk/>
            <pc:sldMk cId="1478832369" sldId="264"/>
            <ac:cxnSpMk id="40" creationId="{1EC10A1E-C88A-4435-9AF1-B78267DF0666}"/>
          </ac:cxnSpMkLst>
        </pc:cxnChg>
        <pc:cxnChg chg="add mod">
          <ac:chgData name="Ho Zong Sien" userId="03515f1a-cd05-4b48-bd07-e232f2fd8730" providerId="ADAL" clId="{E98F4D69-3910-42B5-8F83-489B37FDB09D}" dt="2018-11-05T14:30:11.757" v="39" actId="14100"/>
          <ac:cxnSpMkLst>
            <pc:docMk/>
            <pc:sldMk cId="1478832369" sldId="264"/>
            <ac:cxnSpMk id="44" creationId="{E573CBC6-5DB6-49A6-98BE-3FB44F30394E}"/>
          </ac:cxnSpMkLst>
        </pc:cxnChg>
        <pc:cxnChg chg="add mod">
          <ac:chgData name="Ho Zong Sien" userId="03515f1a-cd05-4b48-bd07-e232f2fd8730" providerId="ADAL" clId="{E98F4D69-3910-42B5-8F83-489B37FDB09D}" dt="2018-11-05T15:44:48.766" v="42" actId="1076"/>
          <ac:cxnSpMkLst>
            <pc:docMk/>
            <pc:sldMk cId="1478832369" sldId="264"/>
            <ac:cxnSpMk id="45" creationId="{6274C1DA-131F-40DB-8132-F394781A8617}"/>
          </ac:cxnSpMkLst>
        </pc:cxnChg>
        <pc:cxnChg chg="del mod">
          <ac:chgData name="Ho Zong Sien" userId="03515f1a-cd05-4b48-bd07-e232f2fd8730" providerId="ADAL" clId="{E98F4D69-3910-42B5-8F83-489B37FDB09D}" dt="2018-11-05T14:26:51.136" v="2" actId="478"/>
          <ac:cxnSpMkLst>
            <pc:docMk/>
            <pc:sldMk cId="1478832369" sldId="264"/>
            <ac:cxnSpMk id="47" creationId="{A3FEEEFF-4A08-41BE-8330-29B74AD7C9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1" y="2057400"/>
            <a:ext cx="7867426" cy="30451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TriviaBundleStorage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0110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XmlTriviaBundle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TriviaBundle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1528" y="29630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29273" y="24486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XmlAdaptedTopic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3" y="31306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3040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75B3BA35-99CA-498A-A045-EBC92083638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198385" y="4527944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9B10FEF6-C013-42D9-9393-4BD17AAF6DBC}"/>
              </a:ext>
            </a:extLst>
          </p:cNvPr>
          <p:cNvSpPr/>
          <p:nvPr/>
        </p:nvSpPr>
        <p:spPr>
          <a:xfrm>
            <a:off x="4028550" y="435456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XmlTriviaResults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E605C8E-720F-432D-808D-43E6C4E5FD1E}"/>
              </a:ext>
            </a:extLst>
          </p:cNvPr>
          <p:cNvSpPr/>
          <p:nvPr/>
        </p:nvSpPr>
        <p:spPr>
          <a:xfrm>
            <a:off x="5426985" y="435653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CFDD217-6241-414F-82FA-8BDE09D7A0C5}"/>
              </a:ext>
            </a:extLst>
          </p:cNvPr>
          <p:cNvSpPr/>
          <p:nvPr/>
        </p:nvSpPr>
        <p:spPr>
          <a:xfrm>
            <a:off x="7022923" y="374280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Attempt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F0FDCCAB-1A76-48AC-ADE6-AC347CEF4405}"/>
              </a:ext>
            </a:extLst>
          </p:cNvPr>
          <p:cNvSpPr/>
          <p:nvPr/>
        </p:nvSpPr>
        <p:spPr>
          <a:xfrm>
            <a:off x="7022923" y="435574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TriviaResult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A4DC2391-8AF2-4DC4-B036-FFBD8CC79F17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6627692" y="4529128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9BECF648-40AC-42EF-9621-82C93FB5758B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rot="5400000" flipH="1" flipV="1">
            <a:off x="7519689" y="4222655"/>
            <a:ext cx="26618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1276D566-A73D-44A1-BAB6-019A5FD8C2C0}"/>
              </a:ext>
            </a:extLst>
          </p:cNvPr>
          <p:cNvCxnSpPr>
            <a:cxnSpLocks/>
            <a:stCxn id="35" idx="0"/>
            <a:endCxn id="74" idx="2"/>
          </p:cNvCxnSpPr>
          <p:nvPr/>
        </p:nvCxnSpPr>
        <p:spPr>
          <a:xfrm rot="5400000" flipH="1" flipV="1">
            <a:off x="7523257" y="3606927"/>
            <a:ext cx="265400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5C4F05C6-9C81-49EA-A111-45C3E6B81820}"/>
              </a:ext>
            </a:extLst>
          </p:cNvPr>
          <p:cNvSpPr/>
          <p:nvPr/>
        </p:nvSpPr>
        <p:spPr>
          <a:xfrm>
            <a:off x="2287478" y="435456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TriviaResultsStorage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C10A1E-C88A-4435-9AF1-B78267DF0666}"/>
              </a:ext>
            </a:extLst>
          </p:cNvPr>
          <p:cNvCxnSpPr>
            <a:cxnSpLocks/>
          </p:cNvCxnSpPr>
          <p:nvPr/>
        </p:nvCxnSpPr>
        <p:spPr>
          <a:xfrm>
            <a:off x="1644315" y="4524150"/>
            <a:ext cx="64316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3CE2BCF9-D8F1-4F92-8334-833F24F0B035}"/>
              </a:ext>
            </a:extLst>
          </p:cNvPr>
          <p:cNvSpPr/>
          <p:nvPr/>
        </p:nvSpPr>
        <p:spPr>
          <a:xfrm rot="5400000">
            <a:off x="1526291" y="359123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73CBC6-5DB6-49A6-98BE-3FB44F30394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44315" y="3795951"/>
            <a:ext cx="0" cy="73619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6274C1DA-131F-40DB-8132-F394781A8617}"/>
              </a:ext>
            </a:extLst>
          </p:cNvPr>
          <p:cNvCxnSpPr>
            <a:stCxn id="46" idx="3"/>
          </p:cNvCxnSpPr>
          <p:nvPr/>
        </p:nvCxnSpPr>
        <p:spPr>
          <a:xfrm flipV="1">
            <a:off x="3803572" y="4532142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Isosceles Triangle 102">
            <a:extLst>
              <a:ext uri="{FF2B5EF4-FFF2-40B4-BE49-F238E27FC236}">
                <a16:creationId xmlns:a16="http://schemas.microsoft.com/office/drawing/2014/main" id="{7B2F2344-B820-4913-918B-2BF493A24518}"/>
              </a:ext>
            </a:extLst>
          </p:cNvPr>
          <p:cNvSpPr/>
          <p:nvPr/>
        </p:nvSpPr>
        <p:spPr>
          <a:xfrm rot="5400000" flipV="1">
            <a:off x="3580558" y="444438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Zong Sien Ho</cp:lastModifiedBy>
  <cp:revision>60</cp:revision>
  <dcterms:created xsi:type="dcterms:W3CDTF">2016-07-22T14:33:02Z</dcterms:created>
  <dcterms:modified xsi:type="dcterms:W3CDTF">2018-11-05T15:44:54Z</dcterms:modified>
</cp:coreProperties>
</file>