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DD3F7-D5FF-4402-8891-585A1C48941B}" v="8" dt="2018-11-12T09:14:04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Zong Sien" userId="03515f1a-cd05-4b48-bd07-e232f2fd8730" providerId="ADAL" clId="{20BDD3F7-D5FF-4402-8891-585A1C48941B}"/>
    <pc:docChg chg="custSel modSld">
      <pc:chgData name="Ho Zong Sien" userId="03515f1a-cd05-4b48-bd07-e232f2fd8730" providerId="ADAL" clId="{20BDD3F7-D5FF-4402-8891-585A1C48941B}" dt="2018-11-12T09:15:43.053" v="97" actId="692"/>
      <pc:docMkLst>
        <pc:docMk/>
      </pc:docMkLst>
      <pc:sldChg chg="modSp">
        <pc:chgData name="Ho Zong Sien" userId="03515f1a-cd05-4b48-bd07-e232f2fd8730" providerId="ADAL" clId="{20BDD3F7-D5FF-4402-8891-585A1C48941B}" dt="2018-11-12T09:15:43.053" v="97" actId="692"/>
        <pc:sldMkLst>
          <pc:docMk/>
          <pc:sldMk cId="0" sldId="256"/>
        </pc:sldMkLst>
        <pc:spChg chg="mod">
          <ac:chgData name="Ho Zong Sien" userId="03515f1a-cd05-4b48-bd07-e232f2fd8730" providerId="ADAL" clId="{20BDD3F7-D5FF-4402-8891-585A1C48941B}" dt="2018-11-12T09:15:43.053" v="97" actId="692"/>
          <ac:spMkLst>
            <pc:docMk/>
            <pc:sldMk cId="0" sldId="256"/>
            <ac:spMk id="100" creationId="{00000000-0000-0000-0000-000000000000}"/>
          </ac:spMkLst>
        </pc:spChg>
        <pc:picChg chg="mod modCrop">
          <ac:chgData name="Ho Zong Sien" userId="03515f1a-cd05-4b48-bd07-e232f2fd8730" providerId="ADAL" clId="{20BDD3F7-D5FF-4402-8891-585A1C48941B}" dt="2018-10-29T18:54:48.174" v="0" actId="732"/>
          <ac:picMkLst>
            <pc:docMk/>
            <pc:sldMk cId="0" sldId="256"/>
            <ac:picMk id="89" creationId="{00000000-0000-0000-0000-000000000000}"/>
          </ac:picMkLst>
        </pc:picChg>
      </pc:sldChg>
      <pc:sldChg chg="addSp delSp modSp">
        <pc:chgData name="Ho Zong Sien" userId="03515f1a-cd05-4b48-bd07-e232f2fd8730" providerId="ADAL" clId="{20BDD3F7-D5FF-4402-8891-585A1C48941B}" dt="2018-11-12T09:12:58.180" v="87" actId="692"/>
        <pc:sldMkLst>
          <pc:docMk/>
          <pc:sldMk cId="0" sldId="257"/>
        </pc:sldMkLst>
        <pc:spChg chg="mod">
          <ac:chgData name="Ho Zong Sien" userId="03515f1a-cd05-4b48-bd07-e232f2fd8730" providerId="ADAL" clId="{20BDD3F7-D5FF-4402-8891-585A1C48941B}" dt="2018-11-12T09:12:58.180" v="87" actId="692"/>
          <ac:spMkLst>
            <pc:docMk/>
            <pc:sldMk cId="0" sldId="257"/>
            <ac:spMk id="109" creationId="{00000000-0000-0000-0000-000000000000}"/>
          </ac:spMkLst>
        </pc:spChg>
        <pc:picChg chg="add mod ord modCrop">
          <ac:chgData name="Ho Zong Sien" userId="03515f1a-cd05-4b48-bd07-e232f2fd8730" providerId="ADAL" clId="{20BDD3F7-D5FF-4402-8891-585A1C48941B}" dt="2018-11-12T09:03:47.428" v="20" actId="1035"/>
          <ac:picMkLst>
            <pc:docMk/>
            <pc:sldMk cId="0" sldId="257"/>
            <ac:picMk id="3" creationId="{6ED0363C-9A6C-4453-BC2F-9A1AF03D4630}"/>
          </ac:picMkLst>
        </pc:picChg>
        <pc:picChg chg="del mod modCrop">
          <ac:chgData name="Ho Zong Sien" userId="03515f1a-cd05-4b48-bd07-e232f2fd8730" providerId="ADAL" clId="{20BDD3F7-D5FF-4402-8891-585A1C48941B}" dt="2018-11-12T09:03:37.731" v="12" actId="478"/>
          <ac:picMkLst>
            <pc:docMk/>
            <pc:sldMk cId="0" sldId="257"/>
            <ac:picMk id="107" creationId="{00000000-0000-0000-0000-000000000000}"/>
          </ac:picMkLst>
        </pc:picChg>
      </pc:sldChg>
      <pc:sldChg chg="addSp delSp modSp">
        <pc:chgData name="Ho Zong Sien" userId="03515f1a-cd05-4b48-bd07-e232f2fd8730" providerId="ADAL" clId="{20BDD3F7-D5FF-4402-8891-585A1C48941B}" dt="2018-11-12T09:14:38.357" v="96" actId="14100"/>
        <pc:sldMkLst>
          <pc:docMk/>
          <pc:sldMk cId="0" sldId="258"/>
        </pc:sldMkLst>
        <pc:spChg chg="mod">
          <ac:chgData name="Ho Zong Sien" userId="03515f1a-cd05-4b48-bd07-e232f2fd8730" providerId="ADAL" clId="{20BDD3F7-D5FF-4402-8891-585A1C48941B}" dt="2018-11-12T09:14:27.846" v="95" actId="1076"/>
          <ac:spMkLst>
            <pc:docMk/>
            <pc:sldMk cId="0" sldId="258"/>
            <ac:spMk id="118" creationId="{00000000-0000-0000-0000-000000000000}"/>
          </ac:spMkLst>
        </pc:spChg>
        <pc:spChg chg="mod">
          <ac:chgData name="Ho Zong Sien" userId="03515f1a-cd05-4b48-bd07-e232f2fd8730" providerId="ADAL" clId="{20BDD3F7-D5FF-4402-8891-585A1C48941B}" dt="2018-11-12T09:05:34.772" v="80" actId="1038"/>
          <ac:spMkLst>
            <pc:docMk/>
            <pc:sldMk cId="0" sldId="258"/>
            <ac:spMk id="119" creationId="{00000000-0000-0000-0000-000000000000}"/>
          </ac:spMkLst>
        </pc:spChg>
        <pc:picChg chg="add mod ord modCrop">
          <ac:chgData name="Ho Zong Sien" userId="03515f1a-cd05-4b48-bd07-e232f2fd8730" providerId="ADAL" clId="{20BDD3F7-D5FF-4402-8891-585A1C48941B}" dt="2018-11-12T09:05:17.735" v="33" actId="1076"/>
          <ac:picMkLst>
            <pc:docMk/>
            <pc:sldMk cId="0" sldId="258"/>
            <ac:picMk id="3" creationId="{2039B8E8-88FE-4D07-87C1-8F2ED43D152A}"/>
          </ac:picMkLst>
        </pc:picChg>
        <pc:picChg chg="del">
          <ac:chgData name="Ho Zong Sien" userId="03515f1a-cd05-4b48-bd07-e232f2fd8730" providerId="ADAL" clId="{20BDD3F7-D5FF-4402-8891-585A1C48941B}" dt="2018-11-12T09:04:09.028" v="25" actId="478"/>
          <ac:picMkLst>
            <pc:docMk/>
            <pc:sldMk cId="0" sldId="258"/>
            <ac:picMk id="116" creationId="{00000000-0000-0000-0000-000000000000}"/>
          </ac:picMkLst>
        </pc:picChg>
        <pc:cxnChg chg="mod">
          <ac:chgData name="Ho Zong Sien" userId="03515f1a-cd05-4b48-bd07-e232f2fd8730" providerId="ADAL" clId="{20BDD3F7-D5FF-4402-8891-585A1C48941B}" dt="2018-11-12T09:14:38.357" v="96" actId="14100"/>
          <ac:cxnSpMkLst>
            <pc:docMk/>
            <pc:sldMk cId="0" sldId="258"/>
            <ac:cxnSpMk id="11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Formatting however you want, separate topics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Unhappy with your import, use undo! To revert to status before import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72520ff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72520ff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4572520ff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60153"/>
          <a:stretch/>
        </p:blipFill>
        <p:spPr>
          <a:xfrm>
            <a:off x="3985874" y="2141537"/>
            <a:ext cx="4220251" cy="173388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27725" y="1411625"/>
            <a:ext cx="204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+ “t/”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369350" y="1411625"/>
            <a:ext cx="56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8428604" y="2717063"/>
            <a:ext cx="115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LINE </a:t>
            </a:r>
            <a:endParaRPr/>
          </a:p>
        </p:txBody>
      </p:sp>
      <p:cxnSp>
        <p:nvCxnSpPr>
          <p:cNvPr id="93" name="Google Shape;93;p13"/>
          <p:cNvCxnSpPr>
            <a:stCxn id="94" idx="2"/>
            <a:endCxn id="95" idx="0"/>
          </p:cNvCxnSpPr>
          <p:nvPr/>
        </p:nvCxnSpPr>
        <p:spPr>
          <a:xfrm>
            <a:off x="6654051" y="1997039"/>
            <a:ext cx="0" cy="68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13"/>
          <p:cNvSpPr/>
          <p:nvPr/>
        </p:nvSpPr>
        <p:spPr>
          <a:xfrm>
            <a:off x="6391921" y="2681854"/>
            <a:ext cx="524262" cy="221942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985875" y="2547625"/>
            <a:ext cx="262800" cy="2220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882325" y="2547625"/>
            <a:ext cx="262800" cy="2220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>
            <a:stCxn id="90" idx="2"/>
            <a:endCxn id="96" idx="0"/>
          </p:cNvCxnSpPr>
          <p:nvPr/>
        </p:nvCxnSpPr>
        <p:spPr>
          <a:xfrm flipH="1">
            <a:off x="4117225" y="1780925"/>
            <a:ext cx="433500" cy="7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3"/>
          <p:cNvCxnSpPr>
            <a:stCxn id="90" idx="2"/>
            <a:endCxn id="97" idx="0"/>
          </p:cNvCxnSpPr>
          <p:nvPr/>
        </p:nvCxnSpPr>
        <p:spPr>
          <a:xfrm>
            <a:off x="4550725" y="1780925"/>
            <a:ext cx="462900" cy="7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" name="Google Shape;100;p13"/>
          <p:cNvSpPr/>
          <p:nvPr/>
        </p:nvSpPr>
        <p:spPr>
          <a:xfrm>
            <a:off x="7456450" y="2820850"/>
            <a:ext cx="907225" cy="161725"/>
          </a:xfrm>
          <a:custGeom>
            <a:avLst/>
            <a:gdLst/>
            <a:ahLst/>
            <a:cxnLst/>
            <a:rect l="l" t="t" r="r" b="b"/>
            <a:pathLst>
              <a:path w="36289" h="6469" extrusionOk="0">
                <a:moveTo>
                  <a:pt x="17145" y="0"/>
                </a:moveTo>
                <a:cubicBezTo>
                  <a:pt x="20272" y="647"/>
                  <a:pt x="38766" y="2803"/>
                  <a:pt x="35908" y="3881"/>
                </a:cubicBezTo>
                <a:cubicBezTo>
                  <a:pt x="33051" y="4959"/>
                  <a:pt x="5985" y="6038"/>
                  <a:pt x="0" y="646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225" y="1664550"/>
            <a:ext cx="332501" cy="3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7800" y="1664538"/>
            <a:ext cx="332501" cy="3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1350" y="2982575"/>
            <a:ext cx="332501" cy="3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D0363C-9A6C-4453-BC2F-9A1AF03D4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51" b="41751"/>
          <a:stretch/>
        </p:blipFill>
        <p:spPr>
          <a:xfrm>
            <a:off x="1641282" y="1649885"/>
            <a:ext cx="4988440" cy="2805315"/>
          </a:xfrm>
          <a:prstGeom prst="rect">
            <a:avLst/>
          </a:prstGeom>
        </p:spPr>
      </p:pic>
      <p:cxnSp>
        <p:nvCxnSpPr>
          <p:cNvPr id="108" name="Google Shape;108;p14"/>
          <p:cNvCxnSpPr>
            <a:stCxn id="109" idx="2"/>
          </p:cNvCxnSpPr>
          <p:nvPr/>
        </p:nvCxnSpPr>
        <p:spPr>
          <a:xfrm flipH="1">
            <a:off x="3720075" y="1360375"/>
            <a:ext cx="744900" cy="66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4"/>
          <p:cNvSpPr txBox="1"/>
          <p:nvPr/>
        </p:nvSpPr>
        <p:spPr>
          <a:xfrm>
            <a:off x="2913075" y="991075"/>
            <a:ext cx="3103800" cy="369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import command here</a:t>
            </a:r>
            <a:endParaRPr dirty="0"/>
          </a:p>
        </p:txBody>
      </p:sp>
      <p:sp>
        <p:nvSpPr>
          <p:cNvPr id="110" name="Google Shape;110;p14"/>
          <p:cNvSpPr/>
          <p:nvPr/>
        </p:nvSpPr>
        <p:spPr>
          <a:xfrm>
            <a:off x="1616329" y="1992475"/>
            <a:ext cx="2189700" cy="4401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39B8E8-88FE-4D07-87C1-8F2ED43D1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3465" b="14934"/>
          <a:stretch/>
        </p:blipFill>
        <p:spPr>
          <a:xfrm>
            <a:off x="2249812" y="334704"/>
            <a:ext cx="5672316" cy="5831021"/>
          </a:xfrm>
          <a:prstGeom prst="rect">
            <a:avLst/>
          </a:prstGeom>
        </p:spPr>
      </p:pic>
      <p:cxnSp>
        <p:nvCxnSpPr>
          <p:cNvPr id="117" name="Google Shape;117;p15"/>
          <p:cNvCxnSpPr>
            <a:cxnSpLocks/>
            <a:stCxn id="118" idx="2"/>
          </p:cNvCxnSpPr>
          <p:nvPr/>
        </p:nvCxnSpPr>
        <p:spPr>
          <a:xfrm flipH="1">
            <a:off x="6021898" y="1789619"/>
            <a:ext cx="265394" cy="4531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15"/>
          <p:cNvSpPr txBox="1"/>
          <p:nvPr/>
        </p:nvSpPr>
        <p:spPr>
          <a:xfrm>
            <a:off x="4735392" y="1061819"/>
            <a:ext cx="3103800" cy="72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Recently imported cards</a:t>
            </a:r>
            <a:br>
              <a:rPr lang="en-SG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SG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appear here</a:t>
            </a:r>
            <a:endParaRPr dirty="0"/>
          </a:p>
        </p:txBody>
      </p:sp>
      <p:sp>
        <p:nvSpPr>
          <p:cNvPr id="119" name="Google Shape;119;p15"/>
          <p:cNvSpPr/>
          <p:nvPr/>
        </p:nvSpPr>
        <p:spPr>
          <a:xfrm>
            <a:off x="2020494" y="1981839"/>
            <a:ext cx="5259198" cy="4569888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 Sien Ho</dc:creator>
  <cp:lastModifiedBy>Zong Sien Ho</cp:lastModifiedBy>
  <cp:revision>1</cp:revision>
  <dcterms:modified xsi:type="dcterms:W3CDTF">2018-11-12T09:15:51Z</dcterms:modified>
</cp:coreProperties>
</file>