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howGuides="1">
      <p:cViewPr varScale="1">
        <p:scale>
          <a:sx n="106" d="100"/>
          <a:sy n="106" d="100"/>
        </p:scale>
        <p:origin x="6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250" y="1345880"/>
            <a:ext cx="12423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delete </a:t>
            </a:r>
            <a:r>
              <a:rPr lang="en-NZ" sz="1400" dirty="0">
                <a:solidFill>
                  <a:srgbClr val="00B050"/>
                </a:solidFill>
              </a:rPr>
              <a:t>-t CS2103 -e 4 -z 2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</a:t>
            </a:r>
            <a:r>
              <a:rPr lang="en-NZ" sz="1400" dirty="0">
                <a:solidFill>
                  <a:srgbClr val="0070C0"/>
                </a:solidFill>
              </a:rPr>
              <a:t>-t CS2103 -e 4 -z 2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3782" y="1542583"/>
            <a:ext cx="1550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Z" sz="1400" dirty="0" err="1">
                <a:solidFill>
                  <a:srgbClr val="7030A0"/>
                </a:solidFill>
              </a:rPr>
              <a:t>model.deleteModule</a:t>
            </a:r>
            <a:r>
              <a:rPr lang="en-NZ" sz="1400" dirty="0">
                <a:solidFill>
                  <a:srgbClr val="7030A0"/>
                </a:solidFill>
              </a:rPr>
              <a:t>(</a:t>
            </a:r>
            <a:r>
              <a:rPr lang="en-NZ" sz="1400" dirty="0" err="1">
                <a:solidFill>
                  <a:srgbClr val="7030A0"/>
                </a:solidFill>
              </a:rPr>
              <a:t>targetModule</a:t>
            </a:r>
            <a:r>
              <a:rPr lang="en-NZ" sz="1400" dirty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NZ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</a:rPr>
              <a:t>TranscriptChangedEvent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29698" y="477358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TranscriptChangedEvent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handleTranscriptChangedEvent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handleTranscriptChangedEvent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59</cp:revision>
  <dcterms:created xsi:type="dcterms:W3CDTF">2016-07-22T14:33:02Z</dcterms:created>
  <dcterms:modified xsi:type="dcterms:W3CDTF">2018-11-11T11:35:13Z</dcterms:modified>
</cp:coreProperties>
</file>