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5"/>
    <p:restoredTop sz="94607"/>
  </p:normalViewPr>
  <p:slideViewPr>
    <p:cSldViewPr showGuides="1">
      <p:cViewPr>
        <p:scale>
          <a:sx n="135" d="100"/>
          <a:sy n="135" d="100"/>
        </p:scale>
        <p:origin x="1480" y="-45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Transcript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29" y="1862796"/>
            <a:ext cx="1585471" cy="748878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AddModuleCommand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AdjustModuleCommand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41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93</cp:revision>
  <dcterms:created xsi:type="dcterms:W3CDTF">2016-07-22T14:33:02Z</dcterms:created>
  <dcterms:modified xsi:type="dcterms:W3CDTF">2018-11-11T11:23:33Z</dcterms:modified>
</cp:coreProperties>
</file>