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/>
    <p:restoredTop sz="94634"/>
  </p:normalViewPr>
  <p:slideViewPr>
    <p:cSldViewPr showGuides="1">
      <p:cViewPr>
        <p:scale>
          <a:sx n="102" d="100"/>
          <a:sy n="102" d="100"/>
        </p:scale>
        <p:origin x="496" y="6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B0082F-43EC-3747-963D-73BE1ADCBB24}"/>
              </a:ext>
            </a:extLst>
          </p:cNvPr>
          <p:cNvGrpSpPr/>
          <p:nvPr/>
        </p:nvGrpSpPr>
        <p:grpSpPr>
          <a:xfrm>
            <a:off x="1576451" y="1493429"/>
            <a:ext cx="5510149" cy="2261044"/>
            <a:chOff x="910091" y="2086382"/>
            <a:chExt cx="5510149" cy="2261044"/>
          </a:xfrm>
        </p:grpSpPr>
        <p:sp>
          <p:nvSpPr>
            <p:cNvPr id="118" name="Rectangle 65"/>
            <p:cNvSpPr/>
            <p:nvPr/>
          </p:nvSpPr>
          <p:spPr>
            <a:xfrm>
              <a:off x="1119866" y="2086382"/>
              <a:ext cx="5300374" cy="2261044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TranscriptStorage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StorageManager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97" name="Elbow Connector 63"/>
            <p:cNvCxnSpPr>
              <a:cxnSpLocks/>
              <a:stCxn id="99" idx="3"/>
            </p:cNvCxnSpPr>
            <p:nvPr/>
          </p:nvCxnSpPr>
          <p:spPr>
            <a:xfrm flipV="1">
              <a:off x="4398041" y="33318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5400000" flipV="1">
              <a:off x="4175027" y="32440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52" name="Rectangle 8"/>
            <p:cNvSpPr/>
            <p:nvPr/>
          </p:nvSpPr>
          <p:spPr>
            <a:xfrm>
              <a:off x="2873943" y="25580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UserPrefsStorage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6" idx="3"/>
              <a:endCxn id="52" idx="1"/>
            </p:cNvCxnSpPr>
            <p:nvPr/>
          </p:nvCxnSpPr>
          <p:spPr>
            <a:xfrm>
              <a:off x="2653133" y="27261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Flowchart: Decision 96"/>
            <p:cNvSpPr/>
            <p:nvPr/>
          </p:nvSpPr>
          <p:spPr>
            <a:xfrm>
              <a:off x="2417085" y="26394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60" name="Elbow Connector 63"/>
            <p:cNvCxnSpPr>
              <a:stCxn id="61" idx="3"/>
              <a:endCxn id="65" idx="1"/>
            </p:cNvCxnSpPr>
            <p:nvPr/>
          </p:nvCxnSpPr>
          <p:spPr>
            <a:xfrm flipV="1">
              <a:off x="4394804" y="27314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1" name="Isosceles Triangle 102"/>
            <p:cNvSpPr/>
            <p:nvPr/>
          </p:nvSpPr>
          <p:spPr>
            <a:xfrm rot="5400000" flipV="1">
              <a:off x="4171790" y="26436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4618128" y="25580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JsonUserPrefs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D8CDA955-69FD-7241-B1C3-E0B7241FA94D}"/>
                </a:ext>
              </a:extLst>
            </p:cNvPr>
            <p:cNvSpPr/>
            <p:nvPr/>
          </p:nvSpPr>
          <p:spPr>
            <a:xfrm>
              <a:off x="4607815" y="3153156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JsonTranscript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65">
            <a:extLst>
              <a:ext uri="{FF2B5EF4-FFF2-40B4-BE49-F238E27FC236}">
                <a16:creationId xmlns:a16="http://schemas.microsoft.com/office/drawing/2014/main" id="{D6E49629-595A-A24F-B936-22328673FA7A}"/>
              </a:ext>
            </a:extLst>
          </p:cNvPr>
          <p:cNvSpPr/>
          <p:nvPr/>
        </p:nvSpPr>
        <p:spPr>
          <a:xfrm>
            <a:off x="1786226" y="4004035"/>
            <a:ext cx="5986174" cy="102137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23DBA51E-DBF9-F542-ACE3-1AFEFADBBC77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3879945" y="4507976"/>
            <a:ext cx="43334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Isosceles Triangle 102">
            <a:extLst>
              <a:ext uri="{FF2B5EF4-FFF2-40B4-BE49-F238E27FC236}">
                <a16:creationId xmlns:a16="http://schemas.microsoft.com/office/drawing/2014/main" id="{6F921FDD-523C-8945-B2E4-92467E4FCDB7}"/>
              </a:ext>
            </a:extLst>
          </p:cNvPr>
          <p:cNvSpPr/>
          <p:nvPr/>
        </p:nvSpPr>
        <p:spPr>
          <a:xfrm rot="5400000" flipV="1">
            <a:off x="3660220" y="4429445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16403871-1EAB-E847-89FC-253A953523D6}"/>
              </a:ext>
            </a:extLst>
          </p:cNvPr>
          <p:cNvSpPr/>
          <p:nvPr/>
        </p:nvSpPr>
        <p:spPr>
          <a:xfrm>
            <a:off x="4313291" y="432577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ReadOnlyTranscript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1E993510-B061-1A4C-A608-3B39D6B233D2}"/>
              </a:ext>
            </a:extLst>
          </p:cNvPr>
          <p:cNvSpPr/>
          <p:nvPr/>
        </p:nvSpPr>
        <p:spPr>
          <a:xfrm>
            <a:off x="6172199" y="432720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Transcript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Isosceles Triangle 102">
            <a:extLst>
              <a:ext uri="{FF2B5EF4-FFF2-40B4-BE49-F238E27FC236}">
                <a16:creationId xmlns:a16="http://schemas.microsoft.com/office/drawing/2014/main" id="{E81382C5-8244-9448-A326-EC6E80A421BE}"/>
              </a:ext>
            </a:extLst>
          </p:cNvPr>
          <p:cNvSpPr/>
          <p:nvPr/>
        </p:nvSpPr>
        <p:spPr>
          <a:xfrm rot="16200000">
            <a:off x="5719293" y="4398011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3E640182-6B25-DF42-BE9F-A02255944C79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948509" y="4506580"/>
            <a:ext cx="223690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A7402214-185E-5C47-9E42-F352C4C9393E}"/>
              </a:ext>
            </a:extLst>
          </p:cNvPr>
          <p:cNvSpPr/>
          <p:nvPr/>
        </p:nvSpPr>
        <p:spPr>
          <a:xfrm>
            <a:off x="2027292" y="4318308"/>
            <a:ext cx="167454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JsonTranscriptDeserializer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05089-D77E-C140-B781-A72B8353FF00}"/>
              </a:ext>
            </a:extLst>
          </p:cNvPr>
          <p:cNvSpPr txBox="1"/>
          <p:nvPr/>
        </p:nvSpPr>
        <p:spPr>
          <a:xfrm>
            <a:off x="3877613" y="4245787"/>
            <a:ext cx="770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uses</a:t>
            </a:r>
            <a:endParaRPr lang="en-US" sz="1000" dirty="0"/>
          </a:p>
        </p:txBody>
      </p:sp>
      <p:cxnSp>
        <p:nvCxnSpPr>
          <p:cNvPr id="96" name="Elbow Connector 122">
            <a:extLst>
              <a:ext uri="{FF2B5EF4-FFF2-40B4-BE49-F238E27FC236}">
                <a16:creationId xmlns:a16="http://schemas.microsoft.com/office/drawing/2014/main" id="{49A13F97-8A69-6B4B-B965-3E622CDA78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7986" y="4897787"/>
            <a:ext cx="41522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Yew Ern</cp:lastModifiedBy>
  <cp:revision>64</cp:revision>
  <dcterms:created xsi:type="dcterms:W3CDTF">2016-07-22T14:33:02Z</dcterms:created>
  <dcterms:modified xsi:type="dcterms:W3CDTF">2018-10-29T08:50:18Z</dcterms:modified>
</cp:coreProperties>
</file>