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bbbc4a6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bbbc4a6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bbbc4a6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bbbc4a6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bbbc4a6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bbbc4a6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ce8ddf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ce8ddf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07470" y="588050"/>
            <a:ext cx="1125000" cy="5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:Transcript</a:t>
            </a:r>
            <a:endParaRPr/>
          </a:p>
        </p:txBody>
      </p:sp>
      <p:cxnSp>
        <p:nvCxnSpPr>
          <p:cNvPr id="55" name="Google Shape;55;p13"/>
          <p:cNvCxnSpPr>
            <a:stCxn id="54" idx="2"/>
          </p:cNvCxnSpPr>
          <p:nvPr/>
        </p:nvCxnSpPr>
        <p:spPr>
          <a:xfrm>
            <a:off x="4369970" y="1091450"/>
            <a:ext cx="0" cy="3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2088437" y="588050"/>
            <a:ext cx="1125000" cy="5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:Model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2631184" y="1091338"/>
            <a:ext cx="0" cy="3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623198" y="1741004"/>
            <a:ext cx="16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" name="Google Shape;59;p13"/>
          <p:cNvSpPr txBox="1"/>
          <p:nvPr/>
        </p:nvSpPr>
        <p:spPr>
          <a:xfrm>
            <a:off x="2715971" y="1279567"/>
            <a:ext cx="1569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Modifies modules in transcript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4281199" y="1741138"/>
            <a:ext cx="167700" cy="8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623198" y="2571675"/>
            <a:ext cx="16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4369957" y="1932567"/>
            <a:ext cx="167700" cy="2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4448770" y="1804164"/>
            <a:ext cx="958299" cy="128404"/>
            <a:chOff x="5061615" y="1136100"/>
            <a:chExt cx="1071085" cy="143516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67" name="Google Shape;67;p13"/>
          <p:cNvSpPr txBox="1"/>
          <p:nvPr/>
        </p:nvSpPr>
        <p:spPr>
          <a:xfrm>
            <a:off x="5486274" y="1690709"/>
            <a:ext cx="1569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modulesUpdated()</a:t>
            </a:r>
            <a:endParaRPr sz="1100"/>
          </a:p>
        </p:txBody>
      </p:sp>
      <p:grpSp>
        <p:nvGrpSpPr>
          <p:cNvPr id="68" name="Google Shape;68;p13"/>
          <p:cNvGrpSpPr/>
          <p:nvPr/>
        </p:nvGrpSpPr>
        <p:grpSpPr>
          <a:xfrm>
            <a:off x="4448789" y="2175447"/>
            <a:ext cx="1048205" cy="128404"/>
            <a:chOff x="4961128" y="1136100"/>
            <a:chExt cx="1171572" cy="143516"/>
          </a:xfrm>
        </p:grpSpPr>
        <p:cxnSp>
          <p:nvCxnSpPr>
            <p:cNvPr id="69" name="Google Shape;69;p13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72" name="Google Shape;72;p13"/>
          <p:cNvGrpSpPr/>
          <p:nvPr/>
        </p:nvGrpSpPr>
        <p:grpSpPr>
          <a:xfrm>
            <a:off x="2631002" y="3130160"/>
            <a:ext cx="958299" cy="128404"/>
            <a:chOff x="5061615" y="1136100"/>
            <a:chExt cx="1071085" cy="143516"/>
          </a:xfrm>
        </p:grpSpPr>
        <p:cxnSp>
          <p:nvCxnSpPr>
            <p:cNvPr id="73" name="Google Shape;73;p13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5085328" y="1279616"/>
              <a:ext cx="104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76" name="Google Shape;76;p13"/>
          <p:cNvSpPr txBox="1"/>
          <p:nvPr/>
        </p:nvSpPr>
        <p:spPr>
          <a:xfrm>
            <a:off x="2623192" y="2812090"/>
            <a:ext cx="2220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indicateTranscriptChanged</a:t>
            </a:r>
            <a:r>
              <a:rPr lang="en-GB" sz="1000"/>
              <a:t>()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0" y="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Modifying a module in transcript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322430" y="616625"/>
            <a:ext cx="1108800" cy="4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:Transcript</a:t>
            </a:r>
            <a:endParaRPr/>
          </a:p>
        </p:txBody>
      </p:sp>
      <p:cxnSp>
        <p:nvCxnSpPr>
          <p:cNvPr id="83" name="Google Shape;83;p14"/>
          <p:cNvCxnSpPr>
            <a:stCxn id="82" idx="2"/>
          </p:cNvCxnSpPr>
          <p:nvPr/>
        </p:nvCxnSpPr>
        <p:spPr>
          <a:xfrm>
            <a:off x="3876830" y="1112825"/>
            <a:ext cx="0" cy="3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1628101" y="616625"/>
            <a:ext cx="1108800" cy="4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:Model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2163048" y="1112682"/>
            <a:ext cx="0" cy="3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2155177" y="1753014"/>
            <a:ext cx="16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4"/>
          <p:cNvSpPr txBox="1"/>
          <p:nvPr/>
        </p:nvSpPr>
        <p:spPr>
          <a:xfrm>
            <a:off x="2246617" y="1298207"/>
            <a:ext cx="1546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Modifies modules in transcript</a:t>
            </a:r>
            <a:endParaRPr sz="1100"/>
          </a:p>
        </p:txBody>
      </p:sp>
      <p:sp>
        <p:nvSpPr>
          <p:cNvPr id="88" name="Google Shape;88;p14"/>
          <p:cNvSpPr/>
          <p:nvPr/>
        </p:nvSpPr>
        <p:spPr>
          <a:xfrm>
            <a:off x="3789340" y="1753146"/>
            <a:ext cx="165300" cy="26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876822" y="1941824"/>
            <a:ext cx="165300" cy="22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954692" y="2219880"/>
            <a:ext cx="1653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3954806" y="1815329"/>
            <a:ext cx="944589" cy="126567"/>
            <a:chOff x="5061615" y="1136100"/>
            <a:chExt cx="1071085" cy="143516"/>
          </a:xfrm>
        </p:grpSpPr>
        <p:cxnSp>
          <p:nvCxnSpPr>
            <p:cNvPr id="92" name="Google Shape;92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95" name="Google Shape;95;p14"/>
          <p:cNvSpPr txBox="1"/>
          <p:nvPr/>
        </p:nvSpPr>
        <p:spPr>
          <a:xfrm>
            <a:off x="4977108" y="1703441"/>
            <a:ext cx="1546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modulesUpdated()</a:t>
            </a:r>
            <a:endParaRPr sz="11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4042288" y="2098412"/>
            <a:ext cx="944589" cy="126567"/>
            <a:chOff x="5061615" y="1136100"/>
            <a:chExt cx="1071085" cy="143516"/>
          </a:xfrm>
        </p:grpSpPr>
        <p:cxnSp>
          <p:nvCxnSpPr>
            <p:cNvPr id="97" name="Google Shape;97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00" name="Google Shape;100;p14"/>
          <p:cNvSpPr txBox="1"/>
          <p:nvPr/>
        </p:nvSpPr>
        <p:spPr>
          <a:xfrm>
            <a:off x="5064601" y="1986535"/>
            <a:ext cx="2421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updateTargetModuleGrades()</a:t>
            </a:r>
            <a:endParaRPr sz="1100"/>
          </a:p>
        </p:txBody>
      </p:sp>
      <p:sp>
        <p:nvSpPr>
          <p:cNvPr id="101" name="Google Shape;101;p14"/>
          <p:cNvSpPr/>
          <p:nvPr/>
        </p:nvSpPr>
        <p:spPr>
          <a:xfrm>
            <a:off x="3984974" y="3335854"/>
            <a:ext cx="1653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072569" y="3214385"/>
            <a:ext cx="944589" cy="126567"/>
            <a:chOff x="5061615" y="1136100"/>
            <a:chExt cx="1071085" cy="143516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06" name="Google Shape;106;p14"/>
          <p:cNvSpPr txBox="1"/>
          <p:nvPr/>
        </p:nvSpPr>
        <p:spPr>
          <a:xfrm>
            <a:off x="5094882" y="3102509"/>
            <a:ext cx="2421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updateCap()</a:t>
            </a:r>
            <a:endParaRPr sz="11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2155177" y="4418360"/>
            <a:ext cx="16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grpSp>
        <p:nvGrpSpPr>
          <p:cNvPr id="108" name="Google Shape;108;p14"/>
          <p:cNvGrpSpPr/>
          <p:nvPr/>
        </p:nvGrpSpPr>
        <p:grpSpPr>
          <a:xfrm>
            <a:off x="4061819" y="4039625"/>
            <a:ext cx="1033209" cy="126567"/>
            <a:chOff x="4961128" y="1136100"/>
            <a:chExt cx="1171572" cy="143516"/>
          </a:xfrm>
        </p:grpSpPr>
        <p:cxnSp>
          <p:nvCxnSpPr>
            <p:cNvPr id="109" name="Google Shape;109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4061819" y="2927477"/>
            <a:ext cx="1033209" cy="126567"/>
            <a:chOff x="4961128" y="1136100"/>
            <a:chExt cx="1171572" cy="143516"/>
          </a:xfrm>
        </p:grpSpPr>
        <p:cxnSp>
          <p:nvCxnSpPr>
            <p:cNvPr id="113" name="Google Shape;113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16" name="Google Shape;116;p14"/>
          <p:cNvGrpSpPr/>
          <p:nvPr/>
        </p:nvGrpSpPr>
        <p:grpSpPr>
          <a:xfrm>
            <a:off x="3950254" y="4223950"/>
            <a:ext cx="1033209" cy="126567"/>
            <a:chOff x="4961128" y="1136100"/>
            <a:chExt cx="1171572" cy="143516"/>
          </a:xfrm>
        </p:grpSpPr>
        <p:cxnSp>
          <p:nvCxnSpPr>
            <p:cNvPr id="117" name="Google Shape;117;p14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120" name="Google Shape;120;p14"/>
          <p:cNvSpPr txBox="1"/>
          <p:nvPr/>
        </p:nvSpPr>
        <p:spPr>
          <a:xfrm>
            <a:off x="0" y="0"/>
            <a:ext cx="6170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Detailed view from Transcript for m</a:t>
            </a:r>
            <a:r>
              <a:rPr lang="en-GB"/>
              <a:t>odifying a module in transcript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3631800" y="234850"/>
            <a:ext cx="1206600" cy="24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:Transcript</a:t>
            </a:r>
            <a:endParaRPr/>
          </a:p>
        </p:txBody>
      </p:sp>
      <p:cxnSp>
        <p:nvCxnSpPr>
          <p:cNvPr id="126" name="Google Shape;126;p15"/>
          <p:cNvCxnSpPr>
            <a:stCxn id="125" idx="2"/>
          </p:cNvCxnSpPr>
          <p:nvPr/>
        </p:nvCxnSpPr>
        <p:spPr>
          <a:xfrm>
            <a:off x="4235100" y="482650"/>
            <a:ext cx="0" cy="425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/>
          <p:nvPr/>
        </p:nvSpPr>
        <p:spPr>
          <a:xfrm>
            <a:off x="6986269" y="234850"/>
            <a:ext cx="1695900" cy="22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:UniqueModuleList</a:t>
            </a:r>
            <a:endParaRPr/>
          </a:p>
        </p:txBody>
      </p:sp>
      <p:cxnSp>
        <p:nvCxnSpPr>
          <p:cNvPr id="128" name="Google Shape;128;p15"/>
          <p:cNvCxnSpPr>
            <a:stCxn id="127" idx="2"/>
          </p:cNvCxnSpPr>
          <p:nvPr/>
        </p:nvCxnSpPr>
        <p:spPr>
          <a:xfrm>
            <a:off x="7834219" y="457150"/>
            <a:ext cx="10800" cy="418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4288050" y="1111706"/>
            <a:ext cx="3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5"/>
          <p:cNvSpPr txBox="1"/>
          <p:nvPr/>
        </p:nvSpPr>
        <p:spPr>
          <a:xfrm>
            <a:off x="5249285" y="557009"/>
            <a:ext cx="2046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updateTargetModuleGrades()</a:t>
            </a:r>
            <a:endParaRPr sz="1100"/>
          </a:p>
        </p:txBody>
      </p:sp>
      <p:sp>
        <p:nvSpPr>
          <p:cNvPr id="131" name="Google Shape;131;p15"/>
          <p:cNvSpPr txBox="1"/>
          <p:nvPr/>
        </p:nvSpPr>
        <p:spPr>
          <a:xfrm>
            <a:off x="4663052" y="820232"/>
            <a:ext cx="288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modules that are to have target grades</a:t>
            </a:r>
            <a:endParaRPr sz="1100"/>
          </a:p>
        </p:txBody>
      </p:sp>
      <p:sp>
        <p:nvSpPr>
          <p:cNvPr id="132" name="Google Shape;132;p15"/>
          <p:cNvSpPr/>
          <p:nvPr/>
        </p:nvSpPr>
        <p:spPr>
          <a:xfrm>
            <a:off x="7717782" y="1111717"/>
            <a:ext cx="2331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118780" y="820244"/>
            <a:ext cx="233100" cy="40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 rot="10800000">
            <a:off x="4357124" y="1413674"/>
            <a:ext cx="3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5" name="Google Shape;135;p15"/>
          <p:cNvSpPr/>
          <p:nvPr/>
        </p:nvSpPr>
        <p:spPr>
          <a:xfrm>
            <a:off x="4235078" y="2491303"/>
            <a:ext cx="233100" cy="5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351590" y="2404937"/>
            <a:ext cx="1027920" cy="137732"/>
            <a:chOff x="5061615" y="1136100"/>
            <a:chExt cx="1071085" cy="143516"/>
          </a:xfrm>
        </p:grpSpPr>
        <p:cxnSp>
          <p:nvCxnSpPr>
            <p:cNvPr id="137" name="Google Shape;137;p15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5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40" name="Google Shape;140;p15"/>
          <p:cNvSpPr txBox="1"/>
          <p:nvPr/>
        </p:nvSpPr>
        <p:spPr>
          <a:xfrm>
            <a:off x="5463995" y="2283176"/>
            <a:ext cx="204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calculate new target modules</a:t>
            </a:r>
            <a:endParaRPr sz="1100"/>
          </a:p>
        </p:txBody>
      </p:sp>
      <p:cxnSp>
        <p:nvCxnSpPr>
          <p:cNvPr id="141" name="Google Shape;141;p15"/>
          <p:cNvCxnSpPr/>
          <p:nvPr/>
        </p:nvCxnSpPr>
        <p:spPr>
          <a:xfrm>
            <a:off x="4383346" y="1831511"/>
            <a:ext cx="333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15"/>
          <p:cNvSpPr txBox="1"/>
          <p:nvPr/>
        </p:nvSpPr>
        <p:spPr>
          <a:xfrm>
            <a:off x="5075702" y="1196706"/>
            <a:ext cx="1925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949018" y="1500372"/>
            <a:ext cx="2201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modules that are graded</a:t>
            </a:r>
            <a:endParaRPr sz="1100"/>
          </a:p>
        </p:txBody>
      </p:sp>
      <p:sp>
        <p:nvSpPr>
          <p:cNvPr id="144" name="Google Shape;144;p15"/>
          <p:cNvSpPr/>
          <p:nvPr/>
        </p:nvSpPr>
        <p:spPr>
          <a:xfrm>
            <a:off x="7732690" y="1831834"/>
            <a:ext cx="2331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 rot="10800000">
            <a:off x="4372032" y="2133791"/>
            <a:ext cx="3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46" name="Google Shape;146;p15"/>
          <p:cNvGrpSpPr/>
          <p:nvPr/>
        </p:nvGrpSpPr>
        <p:grpSpPr>
          <a:xfrm>
            <a:off x="4342815" y="3031152"/>
            <a:ext cx="1124358" cy="137732"/>
            <a:chOff x="4961128" y="1136100"/>
            <a:chExt cx="1171572" cy="143516"/>
          </a:xfrm>
        </p:grpSpPr>
        <p:cxnSp>
          <p:nvCxnSpPr>
            <p:cNvPr id="147" name="Google Shape;147;p15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150" name="Google Shape;150;p15"/>
          <p:cNvSpPr/>
          <p:nvPr/>
        </p:nvSpPr>
        <p:spPr>
          <a:xfrm>
            <a:off x="4235078" y="3505545"/>
            <a:ext cx="233100" cy="12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4351590" y="3419180"/>
            <a:ext cx="1027920" cy="137732"/>
            <a:chOff x="5061615" y="1136100"/>
            <a:chExt cx="1071085" cy="143516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55" name="Google Shape;155;p15"/>
          <p:cNvSpPr txBox="1"/>
          <p:nvPr/>
        </p:nvSpPr>
        <p:spPr>
          <a:xfrm>
            <a:off x="5463995" y="3297418"/>
            <a:ext cx="204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replace target modules</a:t>
            </a:r>
            <a:endParaRPr sz="1100"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4342815" y="4747795"/>
            <a:ext cx="1124358" cy="137732"/>
            <a:chOff x="4961128" y="1136100"/>
            <a:chExt cx="1171572" cy="143516"/>
          </a:xfrm>
        </p:grpSpPr>
        <p:cxnSp>
          <p:nvCxnSpPr>
            <p:cNvPr id="157" name="Google Shape;157;p15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cxnSp>
        <p:nvCxnSpPr>
          <p:cNvPr id="160" name="Google Shape;160;p15"/>
          <p:cNvCxnSpPr/>
          <p:nvPr/>
        </p:nvCxnSpPr>
        <p:spPr>
          <a:xfrm>
            <a:off x="4467698" y="3868419"/>
            <a:ext cx="3260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15"/>
          <p:cNvSpPr txBox="1"/>
          <p:nvPr/>
        </p:nvSpPr>
        <p:spPr>
          <a:xfrm>
            <a:off x="5113767" y="3595031"/>
            <a:ext cx="2201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Remove all (old target modules)</a:t>
            </a:r>
            <a:endParaRPr sz="1100"/>
          </a:p>
        </p:txBody>
      </p:sp>
      <p:sp>
        <p:nvSpPr>
          <p:cNvPr id="162" name="Google Shape;162;p15"/>
          <p:cNvSpPr/>
          <p:nvPr/>
        </p:nvSpPr>
        <p:spPr>
          <a:xfrm>
            <a:off x="7732681" y="3870421"/>
            <a:ext cx="2331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5"/>
          <p:cNvCxnSpPr/>
          <p:nvPr/>
        </p:nvCxnSpPr>
        <p:spPr>
          <a:xfrm rot="10800000">
            <a:off x="4478607" y="4170399"/>
            <a:ext cx="32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5"/>
          <p:cNvCxnSpPr/>
          <p:nvPr/>
        </p:nvCxnSpPr>
        <p:spPr>
          <a:xfrm>
            <a:off x="4465455" y="4390952"/>
            <a:ext cx="3260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5"/>
          <p:cNvSpPr txBox="1"/>
          <p:nvPr/>
        </p:nvSpPr>
        <p:spPr>
          <a:xfrm>
            <a:off x="5111524" y="4117565"/>
            <a:ext cx="2201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Add all (new target modules)</a:t>
            </a:r>
            <a:endParaRPr sz="1100"/>
          </a:p>
        </p:txBody>
      </p:sp>
      <p:sp>
        <p:nvSpPr>
          <p:cNvPr id="166" name="Google Shape;166;p15"/>
          <p:cNvSpPr/>
          <p:nvPr/>
        </p:nvSpPr>
        <p:spPr>
          <a:xfrm>
            <a:off x="7730437" y="4392955"/>
            <a:ext cx="2331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 rot="10800000">
            <a:off x="4476364" y="4692932"/>
            <a:ext cx="32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68" name="Google Shape;168;p15"/>
          <p:cNvGrpSpPr/>
          <p:nvPr/>
        </p:nvGrpSpPr>
        <p:grpSpPr>
          <a:xfrm>
            <a:off x="4235279" y="672076"/>
            <a:ext cx="1027920" cy="137732"/>
            <a:chOff x="5061615" y="1136100"/>
            <a:chExt cx="1071085" cy="143516"/>
          </a:xfrm>
        </p:grpSpPr>
        <p:cxnSp>
          <p:nvCxnSpPr>
            <p:cNvPr id="169" name="Google Shape;169;p15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5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72" name="Google Shape;172;p15"/>
          <p:cNvSpPr txBox="1"/>
          <p:nvPr/>
        </p:nvSpPr>
        <p:spPr>
          <a:xfrm>
            <a:off x="0" y="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Updating target module grades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2424045" y="97575"/>
            <a:ext cx="1217100" cy="25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:Transcript</a:t>
            </a:r>
            <a:endParaRPr sz="1100"/>
          </a:p>
        </p:txBody>
      </p:sp>
      <p:cxnSp>
        <p:nvCxnSpPr>
          <p:cNvPr id="178" name="Google Shape;178;p16"/>
          <p:cNvCxnSpPr>
            <a:stCxn id="177" idx="2"/>
          </p:cNvCxnSpPr>
          <p:nvPr/>
        </p:nvCxnSpPr>
        <p:spPr>
          <a:xfrm>
            <a:off x="3032595" y="347775"/>
            <a:ext cx="600" cy="465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6"/>
          <p:cNvSpPr txBox="1"/>
          <p:nvPr/>
        </p:nvSpPr>
        <p:spPr>
          <a:xfrm>
            <a:off x="4055792" y="422574"/>
            <a:ext cx="2065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calculateNewTargetModules</a:t>
            </a:r>
            <a:r>
              <a:rPr lang="en-GB" sz="1100">
                <a:solidFill>
                  <a:schemeClr val="dk1"/>
                </a:solidFill>
              </a:rPr>
              <a:t>()</a:t>
            </a:r>
            <a:endParaRPr sz="1100"/>
          </a:p>
        </p:txBody>
      </p:sp>
      <p:sp>
        <p:nvSpPr>
          <p:cNvPr id="180" name="Google Shape;180;p16"/>
          <p:cNvSpPr/>
          <p:nvPr/>
        </p:nvSpPr>
        <p:spPr>
          <a:xfrm>
            <a:off x="2915318" y="688130"/>
            <a:ext cx="234600" cy="41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3032529" y="538586"/>
            <a:ext cx="1036917" cy="138938"/>
            <a:chOff x="5061615" y="1136100"/>
            <a:chExt cx="1071085" cy="143516"/>
          </a:xfrm>
        </p:grpSpPr>
        <p:cxnSp>
          <p:nvCxnSpPr>
            <p:cNvPr id="182" name="Google Shape;182;p16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85" name="Google Shape;185;p16"/>
          <p:cNvGrpSpPr/>
          <p:nvPr/>
        </p:nvGrpSpPr>
        <p:grpSpPr>
          <a:xfrm>
            <a:off x="3149865" y="862568"/>
            <a:ext cx="1036917" cy="138938"/>
            <a:chOff x="5061615" y="1136100"/>
            <a:chExt cx="1071085" cy="143516"/>
          </a:xfrm>
        </p:grpSpPr>
        <p:cxnSp>
          <p:nvCxnSpPr>
            <p:cNvPr id="186" name="Google Shape;186;p16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6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89" name="Google Shape;189;p16"/>
          <p:cNvSpPr txBox="1"/>
          <p:nvPr/>
        </p:nvSpPr>
        <p:spPr>
          <a:xfrm>
            <a:off x="4186935" y="739792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total amount of </a:t>
            </a:r>
            <a:br>
              <a:rPr lang="en-GB" sz="1100"/>
            </a:br>
            <a:r>
              <a:rPr lang="en-GB" sz="1100"/>
              <a:t>ungraded MC </a:t>
            </a:r>
            <a:endParaRPr sz="1100"/>
          </a:p>
        </p:txBody>
      </p:sp>
      <p:sp>
        <p:nvSpPr>
          <p:cNvPr id="190" name="Google Shape;190;p16"/>
          <p:cNvSpPr/>
          <p:nvPr/>
        </p:nvSpPr>
        <p:spPr>
          <a:xfrm>
            <a:off x="3032655" y="1001536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3149865" y="1437476"/>
            <a:ext cx="1036917" cy="138938"/>
            <a:chOff x="5061615" y="1136100"/>
            <a:chExt cx="1071085" cy="143516"/>
          </a:xfrm>
        </p:grpSpPr>
        <p:cxnSp>
          <p:nvCxnSpPr>
            <p:cNvPr id="192" name="Google Shape;192;p16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6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95" name="Google Shape;195;p16"/>
          <p:cNvSpPr txBox="1"/>
          <p:nvPr/>
        </p:nvSpPr>
        <p:spPr>
          <a:xfrm>
            <a:off x="4186935" y="1314699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total amount MC </a:t>
            </a:r>
            <a:endParaRPr sz="1100"/>
          </a:p>
        </p:txBody>
      </p:sp>
      <p:sp>
        <p:nvSpPr>
          <p:cNvPr id="196" name="Google Shape;196;p16"/>
          <p:cNvSpPr/>
          <p:nvPr/>
        </p:nvSpPr>
        <p:spPr>
          <a:xfrm>
            <a:off x="3032655" y="1576443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149865" y="2020785"/>
            <a:ext cx="1036917" cy="138938"/>
            <a:chOff x="5061615" y="1136100"/>
            <a:chExt cx="1071085" cy="143516"/>
          </a:xfrm>
        </p:grpSpPr>
        <p:cxnSp>
          <p:nvCxnSpPr>
            <p:cNvPr id="198" name="Google Shape;198;p16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01" name="Google Shape;201;p16"/>
          <p:cNvSpPr txBox="1"/>
          <p:nvPr/>
        </p:nvSpPr>
        <p:spPr>
          <a:xfrm>
            <a:off x="4186935" y="1898009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total amount </a:t>
            </a:r>
            <a:br>
              <a:rPr lang="en-GB" sz="1100"/>
            </a:br>
            <a:r>
              <a:rPr lang="en-GB" sz="1100"/>
              <a:t>Points obtained </a:t>
            </a:r>
            <a:endParaRPr sz="1100"/>
          </a:p>
        </p:txBody>
      </p:sp>
      <p:sp>
        <p:nvSpPr>
          <p:cNvPr id="202" name="Google Shape;202;p16"/>
          <p:cNvSpPr/>
          <p:nvPr/>
        </p:nvSpPr>
        <p:spPr>
          <a:xfrm>
            <a:off x="3032655" y="2159753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6"/>
          <p:cNvGrpSpPr/>
          <p:nvPr/>
        </p:nvGrpSpPr>
        <p:grpSpPr>
          <a:xfrm>
            <a:off x="3149877" y="1211419"/>
            <a:ext cx="1134199" cy="138938"/>
            <a:chOff x="4961128" y="1136100"/>
            <a:chExt cx="1171572" cy="143516"/>
          </a:xfrm>
        </p:grpSpPr>
        <p:cxnSp>
          <p:nvCxnSpPr>
            <p:cNvPr id="204" name="Google Shape;204;p16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207" name="Google Shape;207;p16"/>
          <p:cNvGrpSpPr/>
          <p:nvPr/>
        </p:nvGrpSpPr>
        <p:grpSpPr>
          <a:xfrm>
            <a:off x="3141019" y="1790514"/>
            <a:ext cx="1134199" cy="138938"/>
            <a:chOff x="4961128" y="1136100"/>
            <a:chExt cx="1171572" cy="143516"/>
          </a:xfrm>
        </p:grpSpPr>
        <p:cxnSp>
          <p:nvCxnSpPr>
            <p:cNvPr id="208" name="Google Shape;208;p16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6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211" name="Google Shape;211;p16"/>
          <p:cNvGrpSpPr/>
          <p:nvPr/>
        </p:nvGrpSpPr>
        <p:grpSpPr>
          <a:xfrm>
            <a:off x="3141019" y="2373688"/>
            <a:ext cx="1134199" cy="138938"/>
            <a:chOff x="4961128" y="1136100"/>
            <a:chExt cx="1171572" cy="143516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15" name="Google Shape;215;p16"/>
          <p:cNvSpPr/>
          <p:nvPr/>
        </p:nvSpPr>
        <p:spPr>
          <a:xfrm>
            <a:off x="1613000" y="2603805"/>
            <a:ext cx="7314600" cy="20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 flipH="1" rot="10800000">
            <a:off x="1613000" y="2603743"/>
            <a:ext cx="822300" cy="384600"/>
          </a:xfrm>
          <a:prstGeom prst="snip1Rect">
            <a:avLst>
              <a:gd fmla="val 1666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1703761" y="2603805"/>
            <a:ext cx="64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Loop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8" name="Google Shape;218;p16"/>
          <p:cNvSpPr/>
          <p:nvPr/>
        </p:nvSpPr>
        <p:spPr>
          <a:xfrm>
            <a:off x="4971393" y="2888772"/>
            <a:ext cx="1280700" cy="25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target:Module</a:t>
            </a:r>
            <a:endParaRPr sz="1100"/>
          </a:p>
        </p:txBody>
      </p:sp>
      <p:sp>
        <p:nvSpPr>
          <p:cNvPr id="219" name="Google Shape;219;p16"/>
          <p:cNvSpPr/>
          <p:nvPr/>
        </p:nvSpPr>
        <p:spPr>
          <a:xfrm>
            <a:off x="7141754" y="3369953"/>
            <a:ext cx="1604400" cy="25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newT</a:t>
            </a:r>
            <a:r>
              <a:rPr lang="en-GB" sz="1100"/>
              <a:t>arget:Module</a:t>
            </a:r>
            <a:endParaRPr sz="1100"/>
          </a:p>
        </p:txBody>
      </p:sp>
      <p:cxnSp>
        <p:nvCxnSpPr>
          <p:cNvPr id="220" name="Google Shape;220;p16"/>
          <p:cNvCxnSpPr>
            <a:stCxn id="218" idx="2"/>
          </p:cNvCxnSpPr>
          <p:nvPr/>
        </p:nvCxnSpPr>
        <p:spPr>
          <a:xfrm>
            <a:off x="5611743" y="3138972"/>
            <a:ext cx="0" cy="146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943941" y="3620020"/>
            <a:ext cx="1500" cy="142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6"/>
          <p:cNvCxnSpPr/>
          <p:nvPr/>
        </p:nvCxnSpPr>
        <p:spPr>
          <a:xfrm>
            <a:off x="3170455" y="3457472"/>
            <a:ext cx="2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" name="Google Shape;223;p16"/>
          <p:cNvSpPr txBox="1"/>
          <p:nvPr/>
        </p:nvSpPr>
        <p:spPr>
          <a:xfrm>
            <a:off x="3508754" y="3211810"/>
            <a:ext cx="146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Update target grade</a:t>
            </a:r>
            <a:endParaRPr sz="1100"/>
          </a:p>
        </p:txBody>
      </p:sp>
      <p:sp>
        <p:nvSpPr>
          <p:cNvPr id="224" name="Google Shape;224;p16"/>
          <p:cNvSpPr/>
          <p:nvPr/>
        </p:nvSpPr>
        <p:spPr>
          <a:xfrm>
            <a:off x="5494470" y="3457471"/>
            <a:ext cx="2346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16"/>
          <p:cNvCxnSpPr/>
          <p:nvPr/>
        </p:nvCxnSpPr>
        <p:spPr>
          <a:xfrm rot="10800000">
            <a:off x="3158788" y="4002041"/>
            <a:ext cx="23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5734903" y="3520206"/>
            <a:ext cx="14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" name="Google Shape;227;p16"/>
          <p:cNvSpPr/>
          <p:nvPr/>
        </p:nvSpPr>
        <p:spPr>
          <a:xfrm>
            <a:off x="7826604" y="3620019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16"/>
          <p:cNvCxnSpPr/>
          <p:nvPr/>
        </p:nvCxnSpPr>
        <p:spPr>
          <a:xfrm rot="10800000">
            <a:off x="5745617" y="3870086"/>
            <a:ext cx="22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29" name="Google Shape;229;p16"/>
          <p:cNvSpPr txBox="1"/>
          <p:nvPr/>
        </p:nvSpPr>
        <p:spPr>
          <a:xfrm>
            <a:off x="3532243" y="3745053"/>
            <a:ext cx="146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Return newTarget </a:t>
            </a:r>
            <a:endParaRPr sz="1100"/>
          </a:p>
        </p:txBody>
      </p:sp>
      <p:sp>
        <p:nvSpPr>
          <p:cNvPr id="230" name="Google Shape;230;p16"/>
          <p:cNvSpPr/>
          <p:nvPr/>
        </p:nvSpPr>
        <p:spPr>
          <a:xfrm>
            <a:off x="5339522" y="4219954"/>
            <a:ext cx="544500" cy="544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6"/>
          <p:cNvGrpSpPr/>
          <p:nvPr/>
        </p:nvGrpSpPr>
        <p:grpSpPr>
          <a:xfrm>
            <a:off x="3025628" y="4746014"/>
            <a:ext cx="1134199" cy="138938"/>
            <a:chOff x="4961128" y="1136100"/>
            <a:chExt cx="1171572" cy="143516"/>
          </a:xfrm>
        </p:grpSpPr>
        <p:cxnSp>
          <p:nvCxnSpPr>
            <p:cNvPr id="232" name="Google Shape;232;p16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6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35" name="Google Shape;235;p16"/>
          <p:cNvSpPr txBox="1"/>
          <p:nvPr/>
        </p:nvSpPr>
        <p:spPr>
          <a:xfrm>
            <a:off x="4159973" y="4624995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Returns list of newTarget</a:t>
            </a:r>
            <a:endParaRPr sz="110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149865" y="2675321"/>
            <a:ext cx="1036917" cy="138938"/>
            <a:chOff x="5061615" y="1136100"/>
            <a:chExt cx="1071085" cy="143516"/>
          </a:xfrm>
        </p:grpSpPr>
        <p:cxnSp>
          <p:nvCxnSpPr>
            <p:cNvPr id="237" name="Google Shape;237;p16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6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40" name="Google Shape;240;p16"/>
          <p:cNvSpPr txBox="1"/>
          <p:nvPr/>
        </p:nvSpPr>
        <p:spPr>
          <a:xfrm>
            <a:off x="4186926" y="2552542"/>
            <a:ext cx="1542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Calculate target grade</a:t>
            </a:r>
            <a:endParaRPr sz="1100"/>
          </a:p>
        </p:txBody>
      </p:sp>
      <p:sp>
        <p:nvSpPr>
          <p:cNvPr id="241" name="Google Shape;241;p16"/>
          <p:cNvSpPr/>
          <p:nvPr/>
        </p:nvSpPr>
        <p:spPr>
          <a:xfrm>
            <a:off x="3032655" y="2814289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6"/>
          <p:cNvGrpSpPr/>
          <p:nvPr/>
        </p:nvGrpSpPr>
        <p:grpSpPr>
          <a:xfrm>
            <a:off x="3141019" y="3028224"/>
            <a:ext cx="1134199" cy="138938"/>
            <a:chOff x="4961128" y="1136100"/>
            <a:chExt cx="1171572" cy="143516"/>
          </a:xfrm>
        </p:grpSpPr>
        <p:cxnSp>
          <p:nvCxnSpPr>
            <p:cNvPr id="243" name="Google Shape;243;p16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46" name="Google Shape;246;p16"/>
          <p:cNvSpPr txBox="1"/>
          <p:nvPr/>
        </p:nvSpPr>
        <p:spPr>
          <a:xfrm>
            <a:off x="0" y="0"/>
            <a:ext cx="2207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Detailed view of </a:t>
            </a:r>
            <a:br>
              <a:rPr lang="en-GB"/>
            </a:br>
            <a:r>
              <a:rPr lang="en-GB"/>
              <a:t>Updating target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grades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/>
          <p:nvPr/>
        </p:nvSpPr>
        <p:spPr>
          <a:xfrm>
            <a:off x="2424045" y="97575"/>
            <a:ext cx="1217100" cy="25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:Transcript</a:t>
            </a:r>
            <a:endParaRPr sz="1100"/>
          </a:p>
        </p:txBody>
      </p:sp>
      <p:cxnSp>
        <p:nvCxnSpPr>
          <p:cNvPr id="252" name="Google Shape;252;p17"/>
          <p:cNvCxnSpPr>
            <a:stCxn id="251" idx="2"/>
          </p:cNvCxnSpPr>
          <p:nvPr/>
        </p:nvCxnSpPr>
        <p:spPr>
          <a:xfrm>
            <a:off x="3032595" y="347775"/>
            <a:ext cx="600" cy="465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7"/>
          <p:cNvSpPr txBox="1"/>
          <p:nvPr/>
        </p:nvSpPr>
        <p:spPr>
          <a:xfrm>
            <a:off x="4055792" y="422574"/>
            <a:ext cx="2065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calculateCap</a:t>
            </a:r>
            <a:r>
              <a:rPr lang="en-GB" sz="1100">
                <a:solidFill>
                  <a:schemeClr val="dk1"/>
                </a:solidFill>
              </a:rPr>
              <a:t>()</a:t>
            </a:r>
            <a:endParaRPr sz="1100"/>
          </a:p>
        </p:txBody>
      </p:sp>
      <p:sp>
        <p:nvSpPr>
          <p:cNvPr id="254" name="Google Shape;254;p17"/>
          <p:cNvSpPr/>
          <p:nvPr/>
        </p:nvSpPr>
        <p:spPr>
          <a:xfrm>
            <a:off x="2915325" y="688127"/>
            <a:ext cx="234600" cy="29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3032529" y="538586"/>
            <a:ext cx="1036917" cy="138938"/>
            <a:chOff x="5061615" y="1136100"/>
            <a:chExt cx="1071085" cy="143516"/>
          </a:xfrm>
        </p:grpSpPr>
        <p:cxnSp>
          <p:nvCxnSpPr>
            <p:cNvPr id="256" name="Google Shape;256;p17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7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259" name="Google Shape;259;p17"/>
          <p:cNvGrpSpPr/>
          <p:nvPr/>
        </p:nvGrpSpPr>
        <p:grpSpPr>
          <a:xfrm>
            <a:off x="3149865" y="862568"/>
            <a:ext cx="1036917" cy="138938"/>
            <a:chOff x="5061615" y="1136100"/>
            <a:chExt cx="1071085" cy="143516"/>
          </a:xfrm>
        </p:grpSpPr>
        <p:cxnSp>
          <p:nvCxnSpPr>
            <p:cNvPr id="260" name="Google Shape;260;p17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7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63" name="Google Shape;263;p17"/>
          <p:cNvSpPr txBox="1"/>
          <p:nvPr/>
        </p:nvSpPr>
        <p:spPr>
          <a:xfrm>
            <a:off x="4186935" y="739792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getGradedModuleList()</a:t>
            </a:r>
            <a:endParaRPr sz="1100"/>
          </a:p>
        </p:txBody>
      </p:sp>
      <p:sp>
        <p:nvSpPr>
          <p:cNvPr id="264" name="Google Shape;264;p17"/>
          <p:cNvSpPr/>
          <p:nvPr/>
        </p:nvSpPr>
        <p:spPr>
          <a:xfrm>
            <a:off x="3032650" y="1001495"/>
            <a:ext cx="2346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3149877" y="1655744"/>
            <a:ext cx="1134199" cy="138938"/>
            <a:chOff x="4961128" y="1136100"/>
            <a:chExt cx="1171572" cy="143516"/>
          </a:xfrm>
        </p:grpSpPr>
        <p:cxnSp>
          <p:nvCxnSpPr>
            <p:cNvPr id="266" name="Google Shape;266;p17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69" name="Google Shape;269;p17"/>
          <p:cNvSpPr txBox="1"/>
          <p:nvPr/>
        </p:nvSpPr>
        <p:spPr>
          <a:xfrm>
            <a:off x="0" y="0"/>
            <a:ext cx="2207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Detailed view of </a:t>
            </a:r>
            <a:br>
              <a:rPr lang="en-GB"/>
            </a:br>
            <a:r>
              <a:rPr lang="en-GB"/>
              <a:t>Calculating Cap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6892601" y="97575"/>
            <a:ext cx="1350900" cy="25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:UniqueModuleList</a:t>
            </a:r>
            <a:endParaRPr sz="1100"/>
          </a:p>
        </p:txBody>
      </p:sp>
      <p:cxnSp>
        <p:nvCxnSpPr>
          <p:cNvPr id="271" name="Google Shape;271;p17"/>
          <p:cNvCxnSpPr>
            <a:stCxn id="270" idx="2"/>
          </p:cNvCxnSpPr>
          <p:nvPr/>
        </p:nvCxnSpPr>
        <p:spPr>
          <a:xfrm>
            <a:off x="7568051" y="347775"/>
            <a:ext cx="600" cy="465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17"/>
          <p:cNvSpPr/>
          <p:nvPr/>
        </p:nvSpPr>
        <p:spPr>
          <a:xfrm>
            <a:off x="7451050" y="1328621"/>
            <a:ext cx="234600" cy="1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17"/>
          <p:cNvCxnSpPr/>
          <p:nvPr/>
        </p:nvCxnSpPr>
        <p:spPr>
          <a:xfrm>
            <a:off x="3279475" y="1328625"/>
            <a:ext cx="4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17"/>
          <p:cNvCxnSpPr/>
          <p:nvPr/>
        </p:nvCxnSpPr>
        <p:spPr>
          <a:xfrm>
            <a:off x="3279475" y="1467525"/>
            <a:ext cx="41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275" name="Google Shape;275;p17"/>
          <p:cNvSpPr txBox="1"/>
          <p:nvPr/>
        </p:nvSpPr>
        <p:spPr>
          <a:xfrm>
            <a:off x="3454300" y="1025000"/>
            <a:ext cx="3809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Get filtered modules, modules used for cap calculations</a:t>
            </a:r>
            <a:endParaRPr sz="1100"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3159828" y="1982893"/>
            <a:ext cx="1036917" cy="138938"/>
            <a:chOff x="5061615" y="1136100"/>
            <a:chExt cx="1071085" cy="143516"/>
          </a:xfrm>
        </p:grpSpPr>
        <p:cxnSp>
          <p:nvCxnSpPr>
            <p:cNvPr id="277" name="Google Shape;277;p17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80" name="Google Shape;280;p17"/>
          <p:cNvSpPr/>
          <p:nvPr/>
        </p:nvSpPr>
        <p:spPr>
          <a:xfrm>
            <a:off x="3042625" y="2121827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7"/>
          <p:cNvGrpSpPr/>
          <p:nvPr/>
        </p:nvGrpSpPr>
        <p:grpSpPr>
          <a:xfrm>
            <a:off x="3159840" y="2372019"/>
            <a:ext cx="1134199" cy="138938"/>
            <a:chOff x="4961128" y="1136100"/>
            <a:chExt cx="1171572" cy="143516"/>
          </a:xfrm>
        </p:grpSpPr>
        <p:cxnSp>
          <p:nvCxnSpPr>
            <p:cNvPr id="282" name="Google Shape;282;p17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85" name="Google Shape;285;p17"/>
          <p:cNvSpPr txBox="1"/>
          <p:nvPr/>
        </p:nvSpPr>
        <p:spPr>
          <a:xfrm>
            <a:off x="4186925" y="1860650"/>
            <a:ext cx="3139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calculateTotalModulePoint</a:t>
            </a:r>
            <a:r>
              <a:rPr lang="en-GB" sz="1100"/>
              <a:t>(gradedModuleList)</a:t>
            </a:r>
            <a:endParaRPr sz="1100"/>
          </a:p>
        </p:txBody>
      </p:sp>
      <p:sp>
        <p:nvSpPr>
          <p:cNvPr id="286" name="Google Shape;286;p17"/>
          <p:cNvSpPr txBox="1"/>
          <p:nvPr/>
        </p:nvSpPr>
        <p:spPr>
          <a:xfrm>
            <a:off x="4268035" y="1525442"/>
            <a:ext cx="206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</a:t>
            </a:r>
            <a:r>
              <a:rPr lang="en-GB" sz="1100"/>
              <a:t>eturns gradedModuleList</a:t>
            </a:r>
            <a:endParaRPr sz="1100"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3150403" y="2709518"/>
            <a:ext cx="1036917" cy="138938"/>
            <a:chOff x="5061615" y="1136100"/>
            <a:chExt cx="1071085" cy="143516"/>
          </a:xfrm>
        </p:grpSpPr>
        <p:cxnSp>
          <p:nvCxnSpPr>
            <p:cNvPr id="288" name="Google Shape;288;p17"/>
            <p:cNvCxnSpPr/>
            <p:nvPr/>
          </p:nvCxnSpPr>
          <p:spPr>
            <a:xfrm>
              <a:off x="5061615" y="1136104"/>
              <a:ext cx="1071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5171915" y="1279616"/>
              <a:ext cx="960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91" name="Google Shape;291;p17"/>
          <p:cNvSpPr/>
          <p:nvPr/>
        </p:nvSpPr>
        <p:spPr>
          <a:xfrm>
            <a:off x="3033200" y="2848452"/>
            <a:ext cx="2346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3150415" y="3098644"/>
            <a:ext cx="1134199" cy="138938"/>
            <a:chOff x="4961128" y="1136100"/>
            <a:chExt cx="1171572" cy="143516"/>
          </a:xfrm>
        </p:grpSpPr>
        <p:cxnSp>
          <p:nvCxnSpPr>
            <p:cNvPr id="293" name="Google Shape;293;p17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296" name="Google Shape;296;p17"/>
          <p:cNvSpPr txBox="1"/>
          <p:nvPr/>
        </p:nvSpPr>
        <p:spPr>
          <a:xfrm>
            <a:off x="4177500" y="2587275"/>
            <a:ext cx="3139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calculateTotalModuleCredit(gradedModuleList)</a:t>
            </a:r>
            <a:endParaRPr sz="1100"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010237" y="3598983"/>
            <a:ext cx="1134199" cy="138938"/>
            <a:chOff x="4961128" y="1136100"/>
            <a:chExt cx="1171572" cy="143516"/>
          </a:xfrm>
        </p:grpSpPr>
        <p:cxnSp>
          <p:nvCxnSpPr>
            <p:cNvPr id="298" name="Google Shape;298;p17"/>
            <p:cNvCxnSpPr/>
            <p:nvPr/>
          </p:nvCxnSpPr>
          <p:spPr>
            <a:xfrm>
              <a:off x="5127305" y="1136104"/>
              <a:ext cx="1005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6132700" y="1136100"/>
              <a:ext cx="0" cy="1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4961128" y="1279616"/>
              <a:ext cx="1171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