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howGuides="1">
      <p:cViewPr>
        <p:scale>
          <a:sx n="151" d="100"/>
          <a:sy n="151" d="100"/>
        </p:scale>
        <p:origin x="520" y="-76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6399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19271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ModuleListPanel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4335355" y="4218189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ModuleCard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cxnSpLocks/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cxnSpLocks/>
            <a:endCxn id="35" idx="1"/>
          </p:cNvCxnSpPr>
          <p:nvPr/>
        </p:nvCxnSpPr>
        <p:spPr>
          <a:xfrm rot="16200000" flipH="1">
            <a:off x="1597249" y="37631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427810" y="3234451"/>
            <a:ext cx="2050610" cy="1537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371876" y="2600287"/>
            <a:ext cx="24723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cxnSpLocks/>
            <a:endCxn id="37" idx="1"/>
          </p:cNvCxnSpPr>
          <p:nvPr/>
        </p:nvCxnSpPr>
        <p:spPr>
          <a:xfrm>
            <a:off x="3785241" y="4160156"/>
            <a:ext cx="550114" cy="17645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cxnSpLocks/>
            <a:stCxn id="16" idx="3"/>
            <a:endCxn id="36" idx="3"/>
          </p:cNvCxnSpPr>
          <p:nvPr/>
        </p:nvCxnSpPr>
        <p:spPr>
          <a:xfrm rot="5400000">
            <a:off x="3745415" y="2325826"/>
            <a:ext cx="1824381" cy="174472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Rectangle 11">
            <a:extLst>
              <a:ext uri="{FF2B5EF4-FFF2-40B4-BE49-F238E27FC236}">
                <a16:creationId xmlns:a16="http://schemas.microsoft.com/office/drawing/2014/main" id="{F73ED6E0-6B09-4444-9CAD-A3A813A001C8}"/>
              </a:ext>
            </a:extLst>
          </p:cNvPr>
          <p:cNvSpPr/>
          <p:nvPr/>
        </p:nvSpPr>
        <p:spPr>
          <a:xfrm>
            <a:off x="2594605" y="4335159"/>
            <a:ext cx="119271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ModuleListPanel2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3ABC7D55-AA1B-1342-A29C-5A1EB4AFCB8B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3787600" y="4336610"/>
            <a:ext cx="547755" cy="9387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2" name="Elbow Connector 63">
            <a:extLst>
              <a:ext uri="{FF2B5EF4-FFF2-40B4-BE49-F238E27FC236}">
                <a16:creationId xmlns:a16="http://schemas.microsoft.com/office/drawing/2014/main" id="{42635FD3-E6CC-0142-A59D-19D887F20B8C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81422" y="3769265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2018-10-29T11:25:20Z</dcterms:modified>
</cp:coreProperties>
</file>