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E5E0ED"/>
    <a:srgbClr val="E6E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2"/>
    <p:restoredTop sz="94664"/>
  </p:normalViewPr>
  <p:slideViewPr>
    <p:cSldViewPr snapToGrid="0" snapToObjects="1">
      <p:cViewPr varScale="1">
        <p:scale>
          <a:sx n="87" d="100"/>
          <a:sy n="87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761-EBB1-0F4B-8E26-617FF29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69FE-B96B-D046-B944-F659D9C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C6A0-F496-F148-860B-CEFAF516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743B-9450-0D43-8FC8-525BC16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DF08-2211-3241-8C79-AC9E258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AE65-93D5-BF48-98FE-2F57A1D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D510-7103-A14E-B6F9-816289CA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C04C-6F03-5243-80C8-08EC7B42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C419-A9EE-644A-861E-A382CB5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AB54-9621-394E-916A-ED8F4F8C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934A-2F40-0C45-ADCC-900CB639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C20D9-DBE8-5143-A7E4-E29CD9BA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B8C9-13CE-724A-8210-89636FBD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DCBE-8C64-1B41-8808-5DD84A0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1EC2-7FA1-3441-B0E6-5DE602F2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001-CB64-6B43-9841-D59AAFB5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8D1C-C763-744A-BA64-1E87AD80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A55F-E4CE-054A-BAF1-316318A6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3C1A-3E50-134F-9590-9839613B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E085-1347-DF4B-9008-D12D0FFD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7DEB-6DEF-F047-B09D-649B1F03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1A5D8-7335-6E4A-A24D-FC047F44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770E-B955-3541-93DC-7956D3A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5701-DD19-9B42-8174-75DEF8B7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710-6111-8E40-8327-19EA0486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EF5-8E7D-F54E-9D7F-61EA920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8F36-F557-8543-AC79-A2937F880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AAFE-BE3E-4047-AE2F-3750497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80EC-3D22-3E44-B5C9-1B164128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8FC9E-4E9E-7E4C-8D43-E6E4C39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CC8B-6190-E848-AB7F-84E0364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CABF-8DD6-0E4D-9FBD-EE93EE14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7668-80F2-B94E-AFB9-B338D366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8A4-1187-A24E-AD68-8A0DB355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6C5CC-A484-C044-AF67-2A378EA2A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0A5D0-E778-C143-AB1E-4327D1D3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70AAA-9A0D-2441-8537-11107652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AA6F-BCDE-8146-954E-DC79E97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B2370-F59B-2045-9EE5-908C661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488-5D96-0942-8E7F-949656F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F790-B0A8-1046-BB0A-80B5428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C392-4C51-0643-A418-8B1C8694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8002-207C-DA4A-8796-6A368A93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21FE-0EFB-F247-841A-0BA97C2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CBE1-F3D8-2142-8FF9-A5301867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C696-E240-DE48-8088-EEF158F7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4408-9A73-764C-A511-0A9AFBC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E7A4-846B-B542-8C84-BE1DE31E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71355-B450-E348-AA60-19EAEDD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A786-314A-7C40-9C71-BF77658E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5382-E482-7148-8332-E05B66AF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4BD7-42E6-9A4F-8296-EE8473B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0241-6E68-D64A-8B99-539A483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D735-45B5-2141-B628-9BC6D580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0B89F-32AC-5242-8216-7560A486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ACF4-1B1B-F34D-BB49-A41310E6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C27F-D471-8044-9239-49A1BC90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EAF7-9E7F-8740-8344-97B3659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5ABF-3EF6-1A40-90E4-D1875A1A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F78-EDA9-F441-9E55-B2A72BD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B71-B21A-EA4F-B6A6-17F7D511B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87F3-26CD-F94B-8105-DC77D072E513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14DD-0DC1-FF4C-AE31-BFB6073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6B-C54E-8848-95C5-6F9C18F0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A8057-E7D0-C840-B7E3-B5E45879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266928" y="490720"/>
            <a:ext cx="2368420" cy="58765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9851142" y="490721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Commons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2764550" y="490722"/>
            <a:ext cx="6954302" cy="58765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3564181" y="920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4291995" y="1266960"/>
            <a:ext cx="1" cy="5270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4219988" y="1672442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5635009" y="753374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6429401" y="1221058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6357394" y="1779941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9028961" y="2819026"/>
            <a:ext cx="0" cy="3571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8952761" y="28190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 flipV="1">
            <a:off x="1851568" y="1676131"/>
            <a:ext cx="2368420" cy="175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2292243" y="1756215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execute(“find c/CS1010”)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8063751" y="2605534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6126791" y="401026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8063751" y="3088723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4372388" y="3568663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917333" y="5085531"/>
            <a:ext cx="2368420" cy="712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8953367" y="3936706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4596796" y="1315677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(“find c/CS1010”)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6217330" y="47101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3201404" y="481784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5345541" y="33313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8899759" y="63901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8462855" y="2353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4275011" y="3946421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4372388" y="1779941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4372388" y="4998719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7030163" y="1560557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7893107" y="200996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6504327" y="179459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6501409" y="2128000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982156" y="2133133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7902429" y="2341416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6509106" y="2361826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6505304" y="3200026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6526014" y="2429422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parse(c/CS1010)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0045023" y="982085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0787553" y="1266960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0684062" y="4196792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9227296" y="391500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FindEvent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9105161" y="4196792"/>
            <a:ext cx="157890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596829" y="2366098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437167" y="2690121"/>
            <a:ext cx="0" cy="393416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344200" y="5365962"/>
            <a:ext cx="185934" cy="878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 flipH="1" flipV="1">
            <a:off x="1530134" y="5382574"/>
            <a:ext cx="9161421" cy="7129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5698638" y="5472816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handleFindEvent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75B25E-77B0-4840-9E9C-9F9E13B8C0F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37167" y="6231528"/>
            <a:ext cx="9246895" cy="124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7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9</cp:revision>
  <dcterms:created xsi:type="dcterms:W3CDTF">2018-11-10T06:37:49Z</dcterms:created>
  <dcterms:modified xsi:type="dcterms:W3CDTF">2018-11-12T14:42:47Z</dcterms:modified>
</cp:coreProperties>
</file>