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69C"/>
    <a:srgbClr val="B4D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0"/>
    <p:restoredTop sz="94664"/>
  </p:normalViewPr>
  <p:slideViewPr>
    <p:cSldViewPr snapToGrid="0" snapToObjects="1">
      <p:cViewPr varScale="1">
        <p:scale>
          <a:sx n="88" d="100"/>
          <a:sy n="88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60C5-A53B-0B48-B3F3-E70E0E98F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B210A-90BD-0C42-B6C0-209121BC1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49EB-EDA5-2041-8EC3-A630A372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681E-08DB-7144-8300-35D9EB25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1891-EA1B-EF4F-9BE0-50D3CCEE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66D-00BA-0741-ACCA-38B34DB9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F965-38F1-584C-82FB-E40D7B49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98A1-7A63-8E42-95A7-5A8AC1F2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6DB0-3F9E-9E4F-B8A5-96EF66D9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84E2-097F-C342-B0CA-7D1A6BA5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0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7E977-16A2-1041-A765-6F7C386AA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44E9C-3B93-DE4D-8964-DD2E4915D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B9DB-4134-9042-9E66-B3471DF8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C50B-CB05-1346-92BC-04038441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49BC-C60A-A549-94DC-CE8C5EC1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4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39B1-2ECF-1A41-A329-93696D2A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00CC-AA38-2749-A0F4-165F4220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8D4E-2AE1-984C-B651-8776B3D7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2D6D-E60F-5845-BC5C-B1D8887F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3B95-AEC5-294C-888C-159EF48B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B636-890E-2846-A496-635C77D5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B4E8C-E6C4-034E-806D-96867C6F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8D74-1B91-7F4F-B7BE-E652FDBA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2F83-4400-7645-8679-FC82BAC9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05AC-DDD8-484B-B216-D42DA94A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F7AD-ADBD-744B-AE94-AA40252F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AF97-D059-B549-86B9-572C6E12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2B14A-719D-0C49-936B-5A992C84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CFD83-36C3-A34D-83AF-C097B6DD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1B48-4D08-0A4D-B2DC-CD3C370D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9B737-41B1-EB43-AA03-903C3FCC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4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E4F5-474F-7A49-8AB5-438D900F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BF03-EF78-0C4B-A733-9C773BF0C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BC48C-29BB-BC47-AAB6-FB346B93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1056-CB16-C54D-9BCC-16B4B137F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9B4D2-89B8-764A-B0DA-C3193F555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5B925-5883-4344-8178-F36A8E2B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2B318-7452-6E44-B999-C5A4A85D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4A26A-BAF1-9D46-A1FF-8154A2F9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5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CE96-9730-9F4C-962A-491EB465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56B11-51A5-D748-9BC7-0A53DFA1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2F8-E55E-9A4D-BA20-68A84694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E16B8-C420-0344-A02F-DCDA4B57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7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570B4-564C-9546-BA3C-F263B75F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B95C6-909D-C343-9826-A40A952E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FC23D-3DE0-5C4F-95E4-F382F94F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6B35-3966-8346-B131-5182EA4D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AA12-60BF-9C4B-96E9-5613ED910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A68BA-D13E-EB45-B2E4-890BBE9B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884A9-16E4-F14A-A5E0-A88A8493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C5CFA-3F16-4D43-88C6-BC67CFF6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97CA6-B7AB-3642-97D3-797BD767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3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E86B-C7C5-6C4A-8E6A-F517DF22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AD82F-2104-CA42-98D1-F5EFEEDC3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A484D-34AD-6B49-92A2-655466AEF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A1A3-7317-CE4D-A9A2-C7D5F6E2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25FD-ECB4-6243-AAA6-53482CC9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631C2-00CD-7444-A34B-EC7516F0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C95C8-0813-304D-99C4-8BB85314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B5823-81C3-784D-B328-4899D29E9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B52C-99A4-A44E-A04D-36A9AAAC1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C08D-2835-B649-8103-F422BF71E011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D3AE-CE8A-CA48-9775-E069E77E5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B3AD-96AB-9440-A85C-42ACECD0F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DF45-7FB8-7A45-AE52-32E7DDF1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C0D5F8AC-7CD0-5B42-8E73-0FCCB2B24326}"/>
              </a:ext>
            </a:extLst>
          </p:cNvPr>
          <p:cNvSpPr/>
          <p:nvPr/>
        </p:nvSpPr>
        <p:spPr>
          <a:xfrm>
            <a:off x="266928" y="490720"/>
            <a:ext cx="2368420" cy="587655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UI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E250E23F-5619-2E45-AFBA-F53DEB9BBC46}"/>
              </a:ext>
            </a:extLst>
          </p:cNvPr>
          <p:cNvSpPr/>
          <p:nvPr/>
        </p:nvSpPr>
        <p:spPr>
          <a:xfrm>
            <a:off x="9851142" y="490721"/>
            <a:ext cx="2005114" cy="5876557"/>
          </a:xfrm>
          <a:prstGeom prst="roundRect">
            <a:avLst>
              <a:gd name="adj" fmla="val 3484"/>
            </a:avLst>
          </a:prstGeom>
          <a:solidFill>
            <a:srgbClr val="B4D1D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0869C"/>
                </a:solidFill>
              </a:rPr>
              <a:t>Commons</a:t>
            </a:r>
            <a:endParaRPr lang="en-SG" sz="1200" b="1" dirty="0">
              <a:solidFill>
                <a:srgbClr val="30869C"/>
              </a:solidFill>
            </a:endParaRP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9B9E7304-BF1C-D341-9927-7A9A40B85B7E}"/>
              </a:ext>
            </a:extLst>
          </p:cNvPr>
          <p:cNvSpPr/>
          <p:nvPr/>
        </p:nvSpPr>
        <p:spPr>
          <a:xfrm>
            <a:off x="2764550" y="490722"/>
            <a:ext cx="6954302" cy="587655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2FC5DBBD-7755-BF42-90E9-D1461797150C}"/>
              </a:ext>
            </a:extLst>
          </p:cNvPr>
          <p:cNvSpPr/>
          <p:nvPr/>
        </p:nvSpPr>
        <p:spPr>
          <a:xfrm>
            <a:off x="3564181" y="9202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BDE32A-87CC-DC42-ABDE-A72346A9F1D9}"/>
              </a:ext>
            </a:extLst>
          </p:cNvPr>
          <p:cNvCxnSpPr>
            <a:cxnSpLocks/>
          </p:cNvCxnSpPr>
          <p:nvPr/>
        </p:nvCxnSpPr>
        <p:spPr>
          <a:xfrm flipH="1">
            <a:off x="4291995" y="1266960"/>
            <a:ext cx="1" cy="52705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2625A1-C417-BD42-B5E4-81296451264E}"/>
              </a:ext>
            </a:extLst>
          </p:cNvPr>
          <p:cNvSpPr/>
          <p:nvPr/>
        </p:nvSpPr>
        <p:spPr>
          <a:xfrm>
            <a:off x="4219988" y="1672442"/>
            <a:ext cx="152400" cy="34202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FF652816-CFE5-8A4C-B893-14CDD7D36910}"/>
              </a:ext>
            </a:extLst>
          </p:cNvPr>
          <p:cNvSpPr/>
          <p:nvPr/>
        </p:nvSpPr>
        <p:spPr>
          <a:xfrm>
            <a:off x="5635009" y="753374"/>
            <a:ext cx="162117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7208A7-7A1C-A248-A3F0-959355EB7723}"/>
              </a:ext>
            </a:extLst>
          </p:cNvPr>
          <p:cNvCxnSpPr>
            <a:cxnSpLocks/>
          </p:cNvCxnSpPr>
          <p:nvPr/>
        </p:nvCxnSpPr>
        <p:spPr>
          <a:xfrm>
            <a:off x="6429401" y="1221058"/>
            <a:ext cx="0" cy="2579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5C4241-B668-F24A-942B-27BC8DA9D8ED}"/>
              </a:ext>
            </a:extLst>
          </p:cNvPr>
          <p:cNvSpPr/>
          <p:nvPr/>
        </p:nvSpPr>
        <p:spPr>
          <a:xfrm>
            <a:off x="6357394" y="1779941"/>
            <a:ext cx="154408" cy="1787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2FA8A-F92D-F74A-9972-7916B5C63E8D}"/>
              </a:ext>
            </a:extLst>
          </p:cNvPr>
          <p:cNvCxnSpPr>
            <a:cxnSpLocks/>
            <a:stCxn id="14" idx="0"/>
            <a:endCxn id="27" idx="0"/>
          </p:cNvCxnSpPr>
          <p:nvPr/>
        </p:nvCxnSpPr>
        <p:spPr>
          <a:xfrm>
            <a:off x="9028961" y="2819026"/>
            <a:ext cx="0" cy="35711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3E16D-E5E2-624D-ABF5-1E831FD31AB7}"/>
              </a:ext>
            </a:extLst>
          </p:cNvPr>
          <p:cNvSpPr/>
          <p:nvPr/>
        </p:nvSpPr>
        <p:spPr>
          <a:xfrm>
            <a:off x="8952761" y="281902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484F25-F5B6-0C4F-8D6D-2CE5491064DC}"/>
              </a:ext>
            </a:extLst>
          </p:cNvPr>
          <p:cNvCxnSpPr>
            <a:cxnSpLocks/>
          </p:cNvCxnSpPr>
          <p:nvPr/>
        </p:nvCxnSpPr>
        <p:spPr>
          <a:xfrm flipV="1">
            <a:off x="1851568" y="1676131"/>
            <a:ext cx="2368420" cy="1751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0A218F-F4B2-F948-A301-2716E91E66D1}"/>
              </a:ext>
            </a:extLst>
          </p:cNvPr>
          <p:cNvSpPr txBox="1"/>
          <p:nvPr/>
        </p:nvSpPr>
        <p:spPr>
          <a:xfrm>
            <a:off x="2292243" y="1756215"/>
            <a:ext cx="19827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goto</a:t>
            </a:r>
            <a:r>
              <a:rPr lang="en-US" sz="1400" dirty="0">
                <a:solidFill>
                  <a:srgbClr val="0070C0"/>
                </a:solidFill>
              </a:rPr>
              <a:t> y/1 s/1”)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AC8FBC-A758-6B41-87F3-3F31B6F80757}"/>
              </a:ext>
            </a:extLst>
          </p:cNvPr>
          <p:cNvCxnSpPr>
            <a:cxnSpLocks/>
          </p:cNvCxnSpPr>
          <p:nvPr/>
        </p:nvCxnSpPr>
        <p:spPr>
          <a:xfrm>
            <a:off x="8063751" y="2605534"/>
            <a:ext cx="4214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11C5F7-A7AD-A647-B717-1935FC47A680}"/>
              </a:ext>
            </a:extLst>
          </p:cNvPr>
          <p:cNvSpPr txBox="1"/>
          <p:nvPr/>
        </p:nvSpPr>
        <p:spPr>
          <a:xfrm>
            <a:off x="6126791" y="401026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FC6E33-295A-0940-BE3C-0E7835BB9510}"/>
              </a:ext>
            </a:extLst>
          </p:cNvPr>
          <p:cNvCxnSpPr>
            <a:cxnSpLocks/>
          </p:cNvCxnSpPr>
          <p:nvPr/>
        </p:nvCxnSpPr>
        <p:spPr>
          <a:xfrm>
            <a:off x="8063751" y="3088723"/>
            <a:ext cx="96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E350D7-DAE3-B14E-A250-75FAE9C8A6A4}"/>
              </a:ext>
            </a:extLst>
          </p:cNvPr>
          <p:cNvCxnSpPr>
            <a:cxnSpLocks/>
          </p:cNvCxnSpPr>
          <p:nvPr/>
        </p:nvCxnSpPr>
        <p:spPr>
          <a:xfrm flipV="1">
            <a:off x="4372388" y="3568663"/>
            <a:ext cx="1982768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448EF5-B01F-1049-8864-51BE94021A24}"/>
              </a:ext>
            </a:extLst>
          </p:cNvPr>
          <p:cNvCxnSpPr>
            <a:cxnSpLocks/>
          </p:cNvCxnSpPr>
          <p:nvPr/>
        </p:nvCxnSpPr>
        <p:spPr>
          <a:xfrm>
            <a:off x="1917333" y="5085531"/>
            <a:ext cx="2368420" cy="712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31A977-E629-524F-917D-3296F27FD5E1}"/>
              </a:ext>
            </a:extLst>
          </p:cNvPr>
          <p:cNvSpPr/>
          <p:nvPr/>
        </p:nvSpPr>
        <p:spPr>
          <a:xfrm>
            <a:off x="8953367" y="3936706"/>
            <a:ext cx="161322" cy="106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A79B53-436E-C748-ACB5-2F014085FE1F}"/>
              </a:ext>
            </a:extLst>
          </p:cNvPr>
          <p:cNvSpPr txBox="1"/>
          <p:nvPr/>
        </p:nvSpPr>
        <p:spPr>
          <a:xfrm>
            <a:off x="4596796" y="1315677"/>
            <a:ext cx="17124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goto</a:t>
            </a:r>
            <a:r>
              <a:rPr lang="en-US" dirty="0"/>
              <a:t> y/1 s/1”)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9B23D5-D11E-C74E-A63E-2588FBBE1754}"/>
              </a:ext>
            </a:extLst>
          </p:cNvPr>
          <p:cNvSpPr txBox="1"/>
          <p:nvPr/>
        </p:nvSpPr>
        <p:spPr>
          <a:xfrm>
            <a:off x="6217330" y="471012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F26BB-8A64-064A-9717-B953213BF320}"/>
              </a:ext>
            </a:extLst>
          </p:cNvPr>
          <p:cNvSpPr txBox="1"/>
          <p:nvPr/>
        </p:nvSpPr>
        <p:spPr>
          <a:xfrm>
            <a:off x="3201404" y="481784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E72755-8021-984C-9AF6-178FFD141EBA}"/>
              </a:ext>
            </a:extLst>
          </p:cNvPr>
          <p:cNvSpPr txBox="1"/>
          <p:nvPr/>
        </p:nvSpPr>
        <p:spPr>
          <a:xfrm>
            <a:off x="5345541" y="333133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660DE7-6D6D-C142-982E-0AACCED26D8B}"/>
              </a:ext>
            </a:extLst>
          </p:cNvPr>
          <p:cNvSpPr txBox="1"/>
          <p:nvPr/>
        </p:nvSpPr>
        <p:spPr>
          <a:xfrm>
            <a:off x="8899759" y="639017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B3599C14-C5DC-2548-AC26-A0B007D061E7}"/>
              </a:ext>
            </a:extLst>
          </p:cNvPr>
          <p:cNvSpPr/>
          <p:nvPr/>
        </p:nvSpPr>
        <p:spPr>
          <a:xfrm>
            <a:off x="8462855" y="235346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u:GoTo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C8676D-425D-7D43-8DC8-3147E2742141}"/>
              </a:ext>
            </a:extLst>
          </p:cNvPr>
          <p:cNvCxnSpPr>
            <a:cxnSpLocks/>
          </p:cNvCxnSpPr>
          <p:nvPr/>
        </p:nvCxnSpPr>
        <p:spPr>
          <a:xfrm>
            <a:off x="4275011" y="3946421"/>
            <a:ext cx="46862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A9E821-23CE-584F-9D06-B534917906E6}"/>
              </a:ext>
            </a:extLst>
          </p:cNvPr>
          <p:cNvCxnSpPr>
            <a:cxnSpLocks/>
          </p:cNvCxnSpPr>
          <p:nvPr/>
        </p:nvCxnSpPr>
        <p:spPr>
          <a:xfrm>
            <a:off x="4372388" y="1779941"/>
            <a:ext cx="1982768" cy="89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9A37A9-57C1-344A-92EF-A821BA69E345}"/>
              </a:ext>
            </a:extLst>
          </p:cNvPr>
          <p:cNvCxnSpPr>
            <a:cxnSpLocks/>
          </p:cNvCxnSpPr>
          <p:nvPr/>
        </p:nvCxnSpPr>
        <p:spPr>
          <a:xfrm>
            <a:off x="4372388" y="4998719"/>
            <a:ext cx="46163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9603B947-2A01-1542-92D7-0AA37989943D}"/>
              </a:ext>
            </a:extLst>
          </p:cNvPr>
          <p:cNvSpPr/>
          <p:nvPr/>
        </p:nvSpPr>
        <p:spPr>
          <a:xfrm>
            <a:off x="7030163" y="1560557"/>
            <a:ext cx="1669034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GoToCommand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3853C4-DC85-C840-851B-23EF973C9297}"/>
              </a:ext>
            </a:extLst>
          </p:cNvPr>
          <p:cNvSpPr/>
          <p:nvPr/>
        </p:nvSpPr>
        <p:spPr>
          <a:xfrm>
            <a:off x="7893107" y="2009968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52DFDF-2807-624A-95E6-474A14C20214}"/>
              </a:ext>
            </a:extLst>
          </p:cNvPr>
          <p:cNvCxnSpPr>
            <a:cxnSpLocks/>
          </p:cNvCxnSpPr>
          <p:nvPr/>
        </p:nvCxnSpPr>
        <p:spPr>
          <a:xfrm>
            <a:off x="6504327" y="1794599"/>
            <a:ext cx="524859" cy="28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69475D-A5DF-0241-AC60-CCB48560A2E9}"/>
              </a:ext>
            </a:extLst>
          </p:cNvPr>
          <p:cNvCxnSpPr>
            <a:cxnSpLocks/>
          </p:cNvCxnSpPr>
          <p:nvPr/>
        </p:nvCxnSpPr>
        <p:spPr>
          <a:xfrm flipV="1">
            <a:off x="6501409" y="2128000"/>
            <a:ext cx="1413025" cy="145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BA20DA-9713-3D4F-88AA-A5A6C66724E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982156" y="2133133"/>
            <a:ext cx="13873" cy="17334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B4819E5-BA07-884B-8A8A-68EE3B3F26FA}"/>
              </a:ext>
            </a:extLst>
          </p:cNvPr>
          <p:cNvSpPr/>
          <p:nvPr/>
        </p:nvSpPr>
        <p:spPr>
          <a:xfrm>
            <a:off x="7902429" y="2341416"/>
            <a:ext cx="161322" cy="869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E44E9A-E11B-3B4F-978C-78D9E4F30E90}"/>
              </a:ext>
            </a:extLst>
          </p:cNvPr>
          <p:cNvCxnSpPr>
            <a:cxnSpLocks/>
          </p:cNvCxnSpPr>
          <p:nvPr/>
        </p:nvCxnSpPr>
        <p:spPr>
          <a:xfrm>
            <a:off x="6509106" y="2361826"/>
            <a:ext cx="13791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DB04D9-BCC5-BA46-8910-D38E58CAE55D}"/>
              </a:ext>
            </a:extLst>
          </p:cNvPr>
          <p:cNvCxnSpPr>
            <a:cxnSpLocks/>
          </p:cNvCxnSpPr>
          <p:nvPr/>
        </p:nvCxnSpPr>
        <p:spPr>
          <a:xfrm>
            <a:off x="6505304" y="3200026"/>
            <a:ext cx="13829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2EFCE76-850C-AE4D-9F27-5AC7EAB700B1}"/>
              </a:ext>
            </a:extLst>
          </p:cNvPr>
          <p:cNvSpPr txBox="1"/>
          <p:nvPr/>
        </p:nvSpPr>
        <p:spPr>
          <a:xfrm>
            <a:off x="6526014" y="2429422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parse(y/1 s/1)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348689-0344-6D41-954C-017127F1B3AB}"/>
              </a:ext>
            </a:extLst>
          </p:cNvPr>
          <p:cNvSpPr/>
          <p:nvPr/>
        </p:nvSpPr>
        <p:spPr>
          <a:xfrm>
            <a:off x="10045023" y="982085"/>
            <a:ext cx="1485061" cy="33359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EventsCenter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FC1D4D-A002-3343-9A29-56CD76711737}"/>
              </a:ext>
            </a:extLst>
          </p:cNvPr>
          <p:cNvCxnSpPr>
            <a:cxnSpLocks/>
          </p:cNvCxnSpPr>
          <p:nvPr/>
        </p:nvCxnSpPr>
        <p:spPr>
          <a:xfrm>
            <a:off x="10787553" y="1266960"/>
            <a:ext cx="0" cy="4335452"/>
          </a:xfrm>
          <a:prstGeom prst="line">
            <a:avLst/>
          </a:prstGeom>
          <a:ln w="19050">
            <a:solidFill>
              <a:srgbClr val="3086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053926C-E24E-C447-850E-C406861D988F}"/>
              </a:ext>
            </a:extLst>
          </p:cNvPr>
          <p:cNvSpPr/>
          <p:nvPr/>
        </p:nvSpPr>
        <p:spPr>
          <a:xfrm>
            <a:off x="10684062" y="4196792"/>
            <a:ext cx="185934" cy="2125552"/>
          </a:xfrm>
          <a:prstGeom prst="rect">
            <a:avLst/>
          </a:prstGeom>
          <a:solidFill>
            <a:srgbClr val="30869C"/>
          </a:solidFill>
          <a:ln>
            <a:solidFill>
              <a:srgbClr val="308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D5528-DCE7-2D40-A072-3A56DFBDCFB5}"/>
              </a:ext>
            </a:extLst>
          </p:cNvPr>
          <p:cNvSpPr txBox="1"/>
          <p:nvPr/>
        </p:nvSpPr>
        <p:spPr>
          <a:xfrm>
            <a:off x="9227296" y="3915007"/>
            <a:ext cx="1338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0869C"/>
                </a:solidFill>
              </a:rPr>
              <a:t>post(</a:t>
            </a:r>
            <a:r>
              <a:rPr lang="en-US" dirty="0" err="1">
                <a:solidFill>
                  <a:srgbClr val="30869C"/>
                </a:solidFill>
              </a:rPr>
              <a:t>GoToEvent</a:t>
            </a:r>
            <a:r>
              <a:rPr lang="en-US" dirty="0">
                <a:solidFill>
                  <a:srgbClr val="30869C"/>
                </a:solidFill>
              </a:rPr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E79A04-328D-F74D-ACAE-9BF339F64150}"/>
              </a:ext>
            </a:extLst>
          </p:cNvPr>
          <p:cNvCxnSpPr>
            <a:cxnSpLocks/>
          </p:cNvCxnSpPr>
          <p:nvPr/>
        </p:nvCxnSpPr>
        <p:spPr>
          <a:xfrm>
            <a:off x="9105161" y="4196792"/>
            <a:ext cx="157890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91977C6-8AD8-6845-BB91-1789A5D6A9E4}"/>
              </a:ext>
            </a:extLst>
          </p:cNvPr>
          <p:cNvSpPr/>
          <p:nvPr/>
        </p:nvSpPr>
        <p:spPr>
          <a:xfrm>
            <a:off x="596829" y="2366098"/>
            <a:ext cx="1680677" cy="3335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</a:t>
            </a:r>
            <a:r>
              <a:rPr lang="en-US" dirty="0" err="1"/>
              <a:t>MainWindow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3CFC2E-4721-8A41-9FB0-353DF56208D6}"/>
              </a:ext>
            </a:extLst>
          </p:cNvPr>
          <p:cNvCxnSpPr>
            <a:cxnSpLocks/>
          </p:cNvCxnSpPr>
          <p:nvPr/>
        </p:nvCxnSpPr>
        <p:spPr>
          <a:xfrm>
            <a:off x="1437167" y="2690121"/>
            <a:ext cx="0" cy="3934169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10C73E-9588-D14D-AC48-DC7E812AFF92}"/>
              </a:ext>
            </a:extLst>
          </p:cNvPr>
          <p:cNvSpPr/>
          <p:nvPr/>
        </p:nvSpPr>
        <p:spPr>
          <a:xfrm>
            <a:off x="1344200" y="5365962"/>
            <a:ext cx="185934" cy="87804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8490D5-F025-7C4D-8D59-FFDED45E5907}"/>
              </a:ext>
            </a:extLst>
          </p:cNvPr>
          <p:cNvCxnSpPr>
            <a:cxnSpLocks/>
          </p:cNvCxnSpPr>
          <p:nvPr/>
        </p:nvCxnSpPr>
        <p:spPr>
          <a:xfrm flipH="1" flipV="1">
            <a:off x="1530134" y="5382574"/>
            <a:ext cx="9161421" cy="7129"/>
          </a:xfrm>
          <a:prstGeom prst="straightConnector1">
            <a:avLst/>
          </a:prstGeom>
          <a:ln w="19050">
            <a:solidFill>
              <a:srgbClr val="3086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5533FB-27DF-8841-902B-C60F59F5D6EC}"/>
              </a:ext>
            </a:extLst>
          </p:cNvPr>
          <p:cNvSpPr txBox="1"/>
          <p:nvPr/>
        </p:nvSpPr>
        <p:spPr>
          <a:xfrm>
            <a:off x="5698638" y="5472816"/>
            <a:ext cx="18390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chemeClr val="accent6"/>
                </a:solidFill>
              </a:rPr>
              <a:t>handleGoToEvent</a:t>
            </a:r>
            <a:r>
              <a:rPr lang="en-US" dirty="0">
                <a:solidFill>
                  <a:schemeClr val="accent6"/>
                </a:solidFill>
              </a:rPr>
              <a:t>(event)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75B25E-77B0-4840-9E9C-9F9E13B8C0F2}"/>
              </a:ext>
            </a:extLst>
          </p:cNvPr>
          <p:cNvCxnSpPr>
            <a:cxnSpLocks/>
            <a:endCxn id="50" idx="2"/>
          </p:cNvCxnSpPr>
          <p:nvPr/>
        </p:nvCxnSpPr>
        <p:spPr>
          <a:xfrm flipH="1">
            <a:off x="1437167" y="6231528"/>
            <a:ext cx="9246895" cy="1248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7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Yik Ren Jun, Gabriel</dc:creator>
  <cp:lastModifiedBy>Yik Ren Jun, Gabriel</cp:lastModifiedBy>
  <cp:revision>19</cp:revision>
  <dcterms:created xsi:type="dcterms:W3CDTF">2018-11-10T07:07:14Z</dcterms:created>
  <dcterms:modified xsi:type="dcterms:W3CDTF">2018-11-12T14:42:37Z</dcterms:modified>
</cp:coreProperties>
</file>