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4" d="100"/>
          <a:sy n="84" d="100"/>
        </p:scale>
        <p:origin x="-365" y="5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baseline="-25000" dirty="0">
                <a:solidFill>
                  <a:srgbClr val="7030A0"/>
                </a:solidFill>
              </a:rPr>
              <a:t>Model</a:t>
            </a:r>
            <a:endParaRPr lang="en-SG" sz="1200" b="1" baseline="-25000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43332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baseline="-25000" dirty="0">
                <a:solidFill>
                  <a:srgbClr val="0070C0"/>
                </a:solidFill>
              </a:rPr>
              <a:t>Logic</a:t>
            </a:r>
            <a:endParaRPr lang="en-SG" sz="12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1407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 y/1”)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90269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8077" y="55591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 y/1”)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68338" y="367696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4813" y="1374473"/>
            <a:ext cx="2367300" cy="1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0167" y="3586562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12503" y="4259122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14247" y="4725988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36151" y="4728616"/>
            <a:ext cx="12648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68673" y="3309757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4728" y="5468010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4190" cy="1580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9740" y="4730725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378" y="4029866"/>
            <a:ext cx="12200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(modules)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125</cp:revision>
  <dcterms:created xsi:type="dcterms:W3CDTF">2016-07-22T14:33:02Z</dcterms:created>
  <dcterms:modified xsi:type="dcterms:W3CDTF">2018-11-12T12:18:43Z</dcterms:modified>
</cp:coreProperties>
</file>