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502" y="-18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540160" y="134254"/>
            <a:ext cx="3903825" cy="619034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31767" y="236646"/>
            <a:ext cx="6839566" cy="61462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73536" y="55930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01350" y="922977"/>
            <a:ext cx="4192" cy="48682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17928" y="1314072"/>
            <a:ext cx="152400" cy="42485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00" y="438382"/>
            <a:ext cx="15240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137179" y="922977"/>
            <a:ext cx="3799" cy="3098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88732" y="1381169"/>
            <a:ext cx="154408" cy="2425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92473" y="1628993"/>
            <a:ext cx="0" cy="21201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16273" y="162899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8077" y="131407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90660" y="1013788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(“list”)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26363" y="152770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6892" y="2499431"/>
            <a:ext cx="12381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parse(“”)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9499" y="189359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81742" y="3806436"/>
            <a:ext cx="22735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4867" y="5562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16879" y="2746673"/>
            <a:ext cx="161322" cy="850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589678" y="3753908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listTakenModules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All(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64343" y="1121510"/>
            <a:ext cx="22239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(“list”)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5334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13928" y="3309757"/>
            <a:ext cx="234336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522645" y="4263420"/>
            <a:ext cx="134029" cy="4673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7605845" y="327106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8026663" y="3571245"/>
            <a:ext cx="18034" cy="21437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43607" y="4185804"/>
            <a:ext cx="168896" cy="5449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33262" y="418580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68338" y="367563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26367" y="1143000"/>
            <a:ext cx="1350633" cy="5941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ListCommandParser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65936" y="2746675"/>
            <a:ext cx="144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70328" y="1371600"/>
            <a:ext cx="2318404" cy="74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43140" y="3580274"/>
            <a:ext cx="1373739" cy="31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569616" y="3592886"/>
            <a:ext cx="31584" cy="20459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229600" y="3884209"/>
            <a:ext cx="12191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listTakenModules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All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110375" y="4263421"/>
            <a:ext cx="141227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103943" y="4724400"/>
            <a:ext cx="1408398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728716" y="4721237"/>
            <a:ext cx="1263848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567394" y="303736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03969" y="2886715"/>
            <a:ext cx="461196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41343" y="3313371"/>
            <a:ext cx="9059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6643594" y="2677740"/>
            <a:ext cx="0" cy="29610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567394" y="4126358"/>
            <a:ext cx="161322" cy="1436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10918" y="4126357"/>
            <a:ext cx="486012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06815" y="3910913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execute(model, history)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4" name="Straight Arrow Connector 63"/>
          <p:cNvCxnSpPr>
            <a:cxnSpLocks/>
            <a:endCxn id="58" idx="2"/>
          </p:cNvCxnSpPr>
          <p:nvPr/>
        </p:nvCxnSpPr>
        <p:spPr>
          <a:xfrm>
            <a:off x="1770328" y="5562600"/>
            <a:ext cx="48777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6151943" y="2639720"/>
            <a:ext cx="108677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:List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14392" y="5562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62372" y="5181600"/>
            <a:ext cx="168896" cy="2900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6736151" y="5181600"/>
            <a:ext cx="12336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736341" y="5466579"/>
            <a:ext cx="1299339" cy="505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14392" y="4809441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getTaken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Modules(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9618596" y="4410548"/>
            <a:ext cx="67014" cy="1730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637272" y="4284081"/>
            <a:ext cx="16394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>
            <a:off x="9685610" y="4284081"/>
            <a:ext cx="115602" cy="1299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9685610" y="4572719"/>
            <a:ext cx="149334" cy="1580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656674" y="4730644"/>
            <a:ext cx="178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22645" y="4038630"/>
            <a:ext cx="122002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setTakenModules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(modules)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45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Hilda Anggraeni</dc:creator>
  <cp:lastModifiedBy>ASUA</cp:lastModifiedBy>
  <cp:revision>123</cp:revision>
  <dcterms:created xsi:type="dcterms:W3CDTF">2016-07-22T14:33:02Z</dcterms:created>
  <dcterms:modified xsi:type="dcterms:W3CDTF">2018-11-12T12:19:46Z</dcterms:modified>
</cp:coreProperties>
</file>