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64"/>
  </p:normalViewPr>
  <p:slideViewPr>
    <p:cSldViewPr showGuides="1">
      <p:cViewPr>
        <p:scale>
          <a:sx n="166" d="100"/>
          <a:sy n="166" d="100"/>
        </p:scale>
        <p:origin x="0" y="-137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400"/>
            <a:ext cx="708474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878274" y="274015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2495" y="35835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4559332" cy="2895973"/>
          </a:xfrm>
          <a:prstGeom prst="bentConnector3">
            <a:avLst>
              <a:gd name="adj1" fmla="val -50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050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6976872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255418" y="3554995"/>
            <a:ext cx="1045323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ModulePlanner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362894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4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stCxn id="5" idx="2"/>
          </p:cNvCxnSpPr>
          <p:nvPr/>
        </p:nvCxnSpPr>
        <p:spPr>
          <a:xfrm>
            <a:off x="2329313" y="3930290"/>
            <a:ext cx="1376" cy="85484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endCxn id="12" idx="1"/>
          </p:cNvCxnSpPr>
          <p:nvPr/>
        </p:nvCxnSpPr>
        <p:spPr>
          <a:xfrm>
            <a:off x="2281833" y="3939492"/>
            <a:ext cx="4695039" cy="382928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048000" y="37338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1193276" y="26018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3174214" y="186279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238496" y="2454481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0" name="Rectangle 62"/>
          <p:cNvSpPr/>
          <p:nvPr/>
        </p:nvSpPr>
        <p:spPr>
          <a:xfrm>
            <a:off x="3186326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3186326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2601618" y="2629061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2601618" y="2036175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10800000">
            <a:off x="4687086" y="3784757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Isosceles Triangle 102"/>
          <p:cNvSpPr/>
          <p:nvPr/>
        </p:nvSpPr>
        <p:spPr>
          <a:xfrm flipV="1">
            <a:off x="7227643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stCxn id="87" idx="3"/>
            <a:endCxn id="4" idx="2"/>
          </p:cNvCxnSpPr>
          <p:nvPr/>
        </p:nvCxnSpPr>
        <p:spPr>
          <a:xfrm rot="5400000" flipH="1" flipV="1">
            <a:off x="6916385" y="3533423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6066328" y="2913532"/>
            <a:ext cx="811946" cy="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174214" y="2370131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2964740" y="2540509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3469242" y="2289605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1295065" y="4183424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/>
          <p:nvPr/>
        </p:nvCxnSpPr>
        <p:spPr>
          <a:xfrm>
            <a:off x="1971157" y="3939492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1773980" y="400039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ADE6A0C-89AB-467B-8CEA-5FCF36CE0D21}"/>
              </a:ext>
            </a:extLst>
          </p:cNvPr>
          <p:cNvSpPr/>
          <p:nvPr/>
        </p:nvSpPr>
        <p:spPr>
          <a:xfrm flipH="1">
            <a:off x="5067626" y="1981200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5431725" y="2327960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6371505" y="2788428"/>
            <a:ext cx="222304" cy="598286"/>
            <a:chOff x="3965759" y="592436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2893971" y="3687139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5074342" y="2740811"/>
            <a:ext cx="991986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XYZCommand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01" name="Elbow Connector 12"/>
          <p:cNvCxnSpPr>
            <a:cxnSpLocks/>
            <a:stCxn id="42" idx="3"/>
          </p:cNvCxnSpPr>
          <p:nvPr/>
        </p:nvCxnSpPr>
        <p:spPr>
          <a:xfrm rot="10800000">
            <a:off x="3917734" y="2058661"/>
            <a:ext cx="1156608" cy="8555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2"/>
          <p:cNvCxnSpPr>
            <a:cxnSpLocks/>
            <a:stCxn id="42" idx="3"/>
          </p:cNvCxnSpPr>
          <p:nvPr/>
        </p:nvCxnSpPr>
        <p:spPr>
          <a:xfrm rot="10800000">
            <a:off x="3921964" y="2540511"/>
            <a:ext cx="1152379" cy="3736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2"/>
          <p:cNvCxnSpPr>
            <a:cxnSpLocks/>
            <a:stCxn id="42" idx="3"/>
          </p:cNvCxnSpPr>
          <p:nvPr/>
        </p:nvCxnSpPr>
        <p:spPr>
          <a:xfrm rot="10800000" flipV="1">
            <a:off x="3926192" y="2914191"/>
            <a:ext cx="1148150" cy="1081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2"/>
          <p:cNvCxnSpPr>
            <a:cxnSpLocks/>
            <a:stCxn id="42" idx="3"/>
          </p:cNvCxnSpPr>
          <p:nvPr/>
        </p:nvCxnSpPr>
        <p:spPr>
          <a:xfrm rot="10800000" flipV="1">
            <a:off x="3930422" y="2914191"/>
            <a:ext cx="1143921" cy="4398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6" idx="3"/>
            <a:endCxn id="42" idx="2"/>
          </p:cNvCxnSpPr>
          <p:nvPr/>
        </p:nvCxnSpPr>
        <p:spPr>
          <a:xfrm flipV="1">
            <a:off x="4300741" y="3087571"/>
            <a:ext cx="1269594" cy="659673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endCxn id="42" idx="0"/>
          </p:cNvCxnSpPr>
          <p:nvPr/>
        </p:nvCxnSpPr>
        <p:spPr>
          <a:xfrm rot="16200000" flipH="1">
            <a:off x="5451193" y="2621669"/>
            <a:ext cx="234926" cy="335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/>
          <p:cNvSpPr/>
          <p:nvPr/>
        </p:nvSpPr>
        <p:spPr>
          <a:xfrm>
            <a:off x="6263130" y="1981200"/>
            <a:ext cx="1276614" cy="630473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XYZCommand</a:t>
            </a:r>
            <a:r>
              <a:rPr lang="en-US" sz="1050" dirty="0">
                <a:solidFill>
                  <a:schemeClr val="bg1"/>
                </a:solidFill>
              </a:rPr>
              <a:t> = </a:t>
            </a:r>
            <a:r>
              <a:rPr lang="en-US" sz="1050" dirty="0" err="1">
                <a:solidFill>
                  <a:schemeClr val="bg1"/>
                </a:solidFill>
              </a:rPr>
              <a:t>AddCommand</a:t>
            </a:r>
            <a:r>
              <a:rPr lang="en-US" sz="1050" dirty="0">
                <a:solidFill>
                  <a:schemeClr val="bg1"/>
                </a:solidFill>
              </a:rPr>
              <a:t>, </a:t>
            </a:r>
            <a:r>
              <a:rPr lang="en-US" sz="1050" dirty="0" err="1">
                <a:solidFill>
                  <a:schemeClr val="bg1"/>
                </a:solidFill>
              </a:rPr>
              <a:t>FindCommand</a:t>
            </a:r>
            <a:r>
              <a:rPr lang="en-US" sz="1050" dirty="0">
                <a:solidFill>
                  <a:schemeClr val="bg1"/>
                </a:solidFill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41</Words>
  <Application>Microsoft Macintosh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Yik Ren Jun, Gabriel</cp:lastModifiedBy>
  <cp:revision>93</cp:revision>
  <dcterms:created xsi:type="dcterms:W3CDTF">2016-07-22T14:33:02Z</dcterms:created>
  <dcterms:modified xsi:type="dcterms:W3CDTF">2018-10-29T15:17:18Z</dcterms:modified>
</cp:coreProperties>
</file>