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howGuides="1">
      <p:cViewPr>
        <p:scale>
          <a:sx n="166" d="100"/>
          <a:sy n="166" d="100"/>
        </p:scale>
        <p:origin x="-1224" y="-19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90800" y="2179309"/>
            <a:ext cx="151437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633600" y="3120478"/>
            <a:ext cx="165185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154" y="3122096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execute(“delete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c/CS1010”)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257218" y="3703216"/>
            <a:ext cx="964347" cy="286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deleteModules</a:t>
            </a:r>
            <a:r>
              <a:rPr lang="en-US" dirty="0">
                <a:solidFill>
                  <a:srgbClr val="7030A0"/>
                </a:solidFill>
              </a:rPr>
              <a:t>(m)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90686" y="3657600"/>
            <a:ext cx="11861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parse(“c/CS1010”)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56822" y="3178043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parse(“delete</a:t>
            </a:r>
          </a:p>
          <a:p>
            <a:pPr algn="ctr"/>
            <a:r>
              <a:rPr lang="en-US" dirty="0"/>
              <a:t>c/CS1010”)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3459519" y="4185073"/>
            <a:ext cx="170708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48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Yik Ren Jun, Gabriel</cp:lastModifiedBy>
  <cp:revision>73</cp:revision>
  <dcterms:created xsi:type="dcterms:W3CDTF">2016-07-22T14:33:02Z</dcterms:created>
  <dcterms:modified xsi:type="dcterms:W3CDTF">2018-10-29T15:21:06Z</dcterms:modified>
</cp:coreProperties>
</file>