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6212000"/>
            <a:ext cx="9144000" cy="1128885"/>
          </a:xfrm>
        </p:spPr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B4018-F8F5-45C2-9EC2-EE50F36A5474}"/>
              </a:ext>
            </a:extLst>
          </p:cNvPr>
          <p:cNvSpPr/>
          <p:nvPr/>
        </p:nvSpPr>
        <p:spPr>
          <a:xfrm>
            <a:off x="3397821" y="1052169"/>
            <a:ext cx="2572283" cy="1472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41C7B-D2DC-4997-9A69-D4F6117C349F}"/>
              </a:ext>
            </a:extLst>
          </p:cNvPr>
          <p:cNvSpPr txBox="1"/>
          <p:nvPr/>
        </p:nvSpPr>
        <p:spPr>
          <a:xfrm>
            <a:off x="3770242" y="1052168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MajorDescription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9B4B0-C4DD-495A-8EEF-B22C94AF8679}"/>
              </a:ext>
            </a:extLst>
          </p:cNvPr>
          <p:cNvSpPr txBox="1"/>
          <p:nvPr/>
        </p:nvSpPr>
        <p:spPr>
          <a:xfrm>
            <a:off x="3397821" y="1843868"/>
            <a:ext cx="25722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getMajor</a:t>
            </a:r>
            <a:r>
              <a:rPr lang="en-MY" sz="1100" dirty="0"/>
              <a:t>():Major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getModules</a:t>
            </a:r>
            <a:r>
              <a:rPr lang="en-MY" sz="1100" dirty="0"/>
              <a:t>():List&lt;</a:t>
            </a:r>
            <a:r>
              <a:rPr lang="en-MY" sz="1100" dirty="0" err="1"/>
              <a:t>ModuleDescription</a:t>
            </a:r>
            <a:r>
              <a:rPr lang="en-MY" sz="1100" dirty="0"/>
              <a:t>&gt;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getPrefixes</a:t>
            </a:r>
            <a:r>
              <a:rPr lang="en-MY" sz="1100" dirty="0"/>
              <a:t>():List&lt;String&gt;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218859-5E60-4C1F-9BB8-31C65D4DD297}"/>
              </a:ext>
            </a:extLst>
          </p:cNvPr>
          <p:cNvSpPr/>
          <p:nvPr/>
        </p:nvSpPr>
        <p:spPr>
          <a:xfrm>
            <a:off x="6586331" y="1243507"/>
            <a:ext cx="2199862" cy="453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9ECD88-A6FB-4763-ADD2-9530B41D1867}"/>
              </a:ext>
            </a:extLst>
          </p:cNvPr>
          <p:cNvSpPr txBox="1"/>
          <p:nvPr/>
        </p:nvSpPr>
        <p:spPr>
          <a:xfrm>
            <a:off x="6586331" y="1292382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Major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9D90295-EF8F-44EE-8AAB-7D64C474D10B}"/>
              </a:ext>
            </a:extLst>
          </p:cNvPr>
          <p:cNvCxnSpPr>
            <a:endCxn id="60" idx="1"/>
          </p:cNvCxnSpPr>
          <p:nvPr/>
        </p:nvCxnSpPr>
        <p:spPr>
          <a:xfrm>
            <a:off x="5970103" y="1428173"/>
            <a:ext cx="616228" cy="4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F90676-807F-427F-A080-37579E687E98}"/>
              </a:ext>
            </a:extLst>
          </p:cNvPr>
          <p:cNvSpPr/>
          <p:nvPr/>
        </p:nvSpPr>
        <p:spPr>
          <a:xfrm>
            <a:off x="3597960" y="3376856"/>
            <a:ext cx="2988371" cy="1472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A24BB1-C487-4BAD-9D51-931DE0EAA66D}"/>
              </a:ext>
            </a:extLst>
          </p:cNvPr>
          <p:cNvSpPr txBox="1"/>
          <p:nvPr/>
        </p:nvSpPr>
        <p:spPr>
          <a:xfrm>
            <a:off x="3985248" y="3508347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ModuleDescription</a:t>
            </a:r>
            <a:endParaRPr lang="en-MY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06DB5A-91C3-4622-A781-9D8CB4903985}"/>
              </a:ext>
            </a:extLst>
          </p:cNvPr>
          <p:cNvSpPr txBox="1"/>
          <p:nvPr/>
        </p:nvSpPr>
        <p:spPr>
          <a:xfrm>
            <a:off x="3585049" y="4183785"/>
            <a:ext cx="298837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getCode</a:t>
            </a:r>
            <a:r>
              <a:rPr lang="en-MY" sz="1100" dirty="0"/>
              <a:t>():String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getRequirement</a:t>
            </a:r>
            <a:r>
              <a:rPr lang="en-MY" sz="1100" dirty="0"/>
              <a:t>():</a:t>
            </a:r>
            <a:r>
              <a:rPr lang="en-MY" sz="1100" dirty="0" err="1"/>
              <a:t>DegreeRequirement</a:t>
            </a:r>
            <a:endParaRPr lang="en-MY" sz="1100" dirty="0"/>
          </a:p>
          <a:p>
            <a:r>
              <a:rPr lang="en-MY" sz="1100" dirty="0"/>
              <a:t>+ </a:t>
            </a:r>
            <a:r>
              <a:rPr lang="en-MY" sz="1100" dirty="0" err="1"/>
              <a:t>getFocusAreas</a:t>
            </a:r>
            <a:r>
              <a:rPr lang="en-MY" sz="1100" dirty="0"/>
              <a:t>():List&lt;</a:t>
            </a:r>
            <a:r>
              <a:rPr lang="en-MY" sz="1100" dirty="0" err="1"/>
              <a:t>FocusArea</a:t>
            </a:r>
            <a:r>
              <a:rPr lang="en-MY" sz="1100" dirty="0"/>
              <a:t>&gt;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9190A1-F992-4FAE-B584-CE03C5830CDE}"/>
              </a:ext>
            </a:extLst>
          </p:cNvPr>
          <p:cNvSpPr/>
          <p:nvPr/>
        </p:nvSpPr>
        <p:spPr>
          <a:xfrm>
            <a:off x="7327770" y="2136392"/>
            <a:ext cx="2572283" cy="1639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919CE5-710E-4098-8AB7-3C605D0546A6}"/>
              </a:ext>
            </a:extLst>
          </p:cNvPr>
          <p:cNvSpPr txBox="1"/>
          <p:nvPr/>
        </p:nvSpPr>
        <p:spPr>
          <a:xfrm>
            <a:off x="7327770" y="2185268"/>
            <a:ext cx="257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Degree</a:t>
            </a:r>
          </a:p>
          <a:p>
            <a:pPr algn="ctr"/>
            <a:r>
              <a:rPr lang="en-MY" dirty="0"/>
              <a:t>Requirement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D4B56-CDEB-4922-937A-BFDFE78C2297}"/>
              </a:ext>
            </a:extLst>
          </p:cNvPr>
          <p:cNvSpPr txBox="1"/>
          <p:nvPr/>
        </p:nvSpPr>
        <p:spPr>
          <a:xfrm>
            <a:off x="7327770" y="2807468"/>
            <a:ext cx="25722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UNIVERSITY_LEVEL_REQUIREMENTS</a:t>
            </a:r>
          </a:p>
          <a:p>
            <a:r>
              <a:rPr lang="en-MY" sz="1100" dirty="0"/>
              <a:t>FOUNDATION</a:t>
            </a:r>
          </a:p>
          <a:p>
            <a:r>
              <a:rPr lang="en-MY" sz="1100" dirty="0"/>
              <a:t>INDUSTRIAL_EXPERIENCE_REQUIREMENT    BREATH_AND_DEPTH</a:t>
            </a:r>
          </a:p>
          <a:p>
            <a:r>
              <a:rPr lang="en-MY" sz="1100" dirty="0"/>
              <a:t>…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7215F97-F0D4-4AE2-915E-BA9AB16D7EB6}"/>
              </a:ext>
            </a:extLst>
          </p:cNvPr>
          <p:cNvCxnSpPr/>
          <p:nvPr/>
        </p:nvCxnSpPr>
        <p:spPr>
          <a:xfrm flipV="1">
            <a:off x="6586331" y="3561521"/>
            <a:ext cx="742121" cy="502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69117B85-3E8A-4788-B384-38130E28922E}"/>
              </a:ext>
            </a:extLst>
          </p:cNvPr>
          <p:cNvSpPr/>
          <p:nvPr/>
        </p:nvSpPr>
        <p:spPr>
          <a:xfrm>
            <a:off x="5970102" y="1365089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6DC6A69D-1BA3-495A-88DB-809BA704B0FE}"/>
              </a:ext>
            </a:extLst>
          </p:cNvPr>
          <p:cNvSpPr/>
          <p:nvPr/>
        </p:nvSpPr>
        <p:spPr>
          <a:xfrm>
            <a:off x="6625748" y="4035769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B57DCD-106D-4C08-B91E-6FD5ACD7DE7D}"/>
              </a:ext>
            </a:extLst>
          </p:cNvPr>
          <p:cNvSpPr/>
          <p:nvPr/>
        </p:nvSpPr>
        <p:spPr>
          <a:xfrm>
            <a:off x="7527238" y="4834926"/>
            <a:ext cx="2199862" cy="453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12DEBC-3B82-47C8-8D43-FD2DDF86FEF0}"/>
              </a:ext>
            </a:extLst>
          </p:cNvPr>
          <p:cNvSpPr txBox="1"/>
          <p:nvPr/>
        </p:nvSpPr>
        <p:spPr>
          <a:xfrm>
            <a:off x="7527238" y="4883801"/>
            <a:ext cx="21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</a:t>
            </a:r>
            <a:r>
              <a:rPr lang="en-MY" dirty="0" err="1"/>
              <a:t>FocusArea</a:t>
            </a:r>
            <a:endParaRPr lang="en-MY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7BCF992-9F13-4AE9-95D9-205F6AE1413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586331" y="4511719"/>
            <a:ext cx="940907" cy="556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CC18A1E3-0043-4A97-9761-57D894498D40}"/>
              </a:ext>
            </a:extLst>
          </p:cNvPr>
          <p:cNvSpPr/>
          <p:nvPr/>
        </p:nvSpPr>
        <p:spPr>
          <a:xfrm>
            <a:off x="6612155" y="4452666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EA3904E-11FD-4BA5-AC1C-7265CA2EB555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8117" y="2900940"/>
            <a:ext cx="851760" cy="10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1FE7CA-8C25-47EF-94F8-86E56CE6F0B9}"/>
              </a:ext>
            </a:extLst>
          </p:cNvPr>
          <p:cNvSpPr txBox="1"/>
          <p:nvPr/>
        </p:nvSpPr>
        <p:spPr>
          <a:xfrm>
            <a:off x="4796248" y="31049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908E76-C238-407F-BC05-F3FCDA5EE6FC}"/>
              </a:ext>
            </a:extLst>
          </p:cNvPr>
          <p:cNvSpPr txBox="1"/>
          <p:nvPr/>
        </p:nvSpPr>
        <p:spPr>
          <a:xfrm>
            <a:off x="7229513" y="5030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CA6305-558B-48D6-9418-A80C1058DE31}"/>
              </a:ext>
            </a:extLst>
          </p:cNvPr>
          <p:cNvSpPr txBox="1"/>
          <p:nvPr/>
        </p:nvSpPr>
        <p:spPr>
          <a:xfrm>
            <a:off x="7095672" y="32999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003C2-FF71-42CB-A141-2B9599CFAE94}"/>
              </a:ext>
            </a:extLst>
          </p:cNvPr>
          <p:cNvSpPr txBox="1"/>
          <p:nvPr/>
        </p:nvSpPr>
        <p:spPr>
          <a:xfrm>
            <a:off x="6292189" y="15222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22DD1-6DD7-4DE1-9631-650352C8A134}"/>
              </a:ext>
            </a:extLst>
          </p:cNvPr>
          <p:cNvSpPr/>
          <p:nvPr/>
        </p:nvSpPr>
        <p:spPr>
          <a:xfrm>
            <a:off x="3397820" y="1452610"/>
            <a:ext cx="2572282" cy="39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0F32A-F47C-4D8D-BCDD-E4D94EFA7BE6}"/>
              </a:ext>
            </a:extLst>
          </p:cNvPr>
          <p:cNvSpPr/>
          <p:nvPr/>
        </p:nvSpPr>
        <p:spPr>
          <a:xfrm>
            <a:off x="3597960" y="3887313"/>
            <a:ext cx="2964349" cy="31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7</cp:revision>
  <dcterms:created xsi:type="dcterms:W3CDTF">2018-11-11T13:07:40Z</dcterms:created>
  <dcterms:modified xsi:type="dcterms:W3CDTF">2018-11-11T15:31:23Z</dcterms:modified>
</cp:coreProperties>
</file>