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662-ADA1-4958-B8BB-7CA1445E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F288-6BF5-4267-AAAF-82F0A17A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1F06-F40A-41EB-9B35-D157055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E512-35E4-4164-9105-B4C4E56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F007-8F66-489A-A2BE-480D598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79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F13B-A072-4540-A307-B2C3E5AF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141D-C7F2-4493-A0A4-8E9448FF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50EC-2395-4BB4-ABF4-6363209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D585-A4BB-4D56-B1F3-5B1CFA41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0E14-314D-4405-8398-0999088F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9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78E3-8A0F-4101-9580-650822AC2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C1DC5-224D-45BA-9142-E16B94FA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852D-34CC-4BA4-9F97-6E7873B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DA27-46FB-478F-BDB8-85C91B25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B5E0-4D55-41E0-BB20-633E4E89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1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DFDF-A554-4A31-BA74-98CB5005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8045-87AA-4F99-B9F6-05C1F48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5FA6-09CC-4F25-A64D-99F032A7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E5E4-B703-4B65-82BE-2017618D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BDA3-C9C4-40B5-AD31-6B2E176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72A-2CDD-42B1-ACF5-C44E4049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8977-AC17-4B0E-AFF8-DA89C6C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2151-B109-424E-ABB1-27550B1C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FB76-61A4-43D3-8F32-68DC6F4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FD8C-4D09-47C2-8E8C-3990828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8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524F-BB66-44FA-8CFB-B232DCFE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CEFC-9572-4C3A-BF66-BFE21003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B900-1F2C-41E1-B398-75F11DA9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C2B1-2068-42C7-A3B5-A4E3AB9C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ECCE-EAB1-4338-AF95-C3425F1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482A-E1A0-499D-BD38-8F75F351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37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95E-A695-4D75-9E29-4A999B44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2720-D480-4F3F-8DB6-D0F57F75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008A-E97E-4104-B2FC-4820D866C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DD0A-4CC3-428F-9A57-2DC361F8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5EA1-1F54-4C9C-95A7-3605CBE7A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7B204-9AC0-4EC0-84BA-223B4697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CFE5-E307-4FD9-A0DE-A9A0FE3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A2E79-8614-4383-9E0B-64A7262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F5D8-A4BE-4E87-9A35-2E21E157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B6D00-A3E0-4C98-9E0B-9C107B9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2008-C057-44AB-8FBE-8D9B6EB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1EA3-D4C4-447D-895C-6B1955F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6307C-5961-4CE0-BCF9-240B58C7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D160-8B35-42A5-AD8F-E72FD4ED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0864-45CA-4E4E-9F43-9643667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35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526-D4A1-4719-BEC4-7649932B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E36-E27A-4BBE-AE20-A172442D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575D-148E-40DB-BC0D-EE773184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9FFE-5D73-44EA-8729-B6A8951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7096-F029-4B4B-AA3B-0519DC58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17A3-0D3B-46CB-870C-BBFD9F0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027F-2F77-4F0A-AAF6-E6C057B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49F-DDA3-4B0A-B607-F146007C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A967-F6E3-4D23-8446-79716BA94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6F5-9B98-404C-92D1-31103C9E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7EF6-6FC2-498D-9198-667530C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E68D-70BB-4C66-B806-A16C4AF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30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B391A-86B9-4C00-928F-D95C36D2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3019-E0B3-4E92-9244-D212C2BD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4EBF-6E33-4A99-9574-B84009C9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22DE-397F-4D84-B91A-A132090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2875-F747-4F89-9CCD-D7335708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40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728C1-65B5-4138-8F75-363E912DB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054086" y="620267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20217-9403-41C6-801D-FCE4B616C83E}"/>
              </a:ext>
            </a:extLst>
          </p:cNvPr>
          <p:cNvSpPr/>
          <p:nvPr/>
        </p:nvSpPr>
        <p:spPr>
          <a:xfrm>
            <a:off x="1921563" y="1805095"/>
            <a:ext cx="2299246" cy="191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E2E8A-1C22-4213-826D-5F9F96AC30F3}"/>
              </a:ext>
            </a:extLst>
          </p:cNvPr>
          <p:cNvSpPr txBox="1"/>
          <p:nvPr/>
        </p:nvSpPr>
        <p:spPr>
          <a:xfrm>
            <a:off x="1921564" y="1805095"/>
            <a:ext cx="229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ModuleInfo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88851-A768-4C80-B3E7-09BD0CC4A297}"/>
              </a:ext>
            </a:extLst>
          </p:cNvPr>
          <p:cNvSpPr txBox="1"/>
          <p:nvPr/>
        </p:nvSpPr>
        <p:spPr>
          <a:xfrm>
            <a:off x="1934815" y="2203820"/>
            <a:ext cx="2272743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 err="1"/>
              <a:t>name:String</a:t>
            </a:r>
            <a:endParaRPr lang="en-MY" sz="1100" dirty="0"/>
          </a:p>
          <a:p>
            <a:r>
              <a:rPr lang="en-MY" sz="1100" dirty="0" err="1"/>
              <a:t>description:String</a:t>
            </a:r>
            <a:endParaRPr lang="en-MY" sz="1100" dirty="0"/>
          </a:p>
          <a:p>
            <a:r>
              <a:rPr lang="en-MY" sz="1100" dirty="0" err="1"/>
              <a:t>code:String</a:t>
            </a:r>
            <a:endParaRPr lang="en-MY" sz="1100" dirty="0"/>
          </a:p>
          <a:p>
            <a:r>
              <a:rPr lang="en-MY" sz="1100" dirty="0" err="1"/>
              <a:t>credit:float</a:t>
            </a:r>
            <a:endParaRPr lang="en-MY" sz="1100" dirty="0"/>
          </a:p>
          <a:p>
            <a:r>
              <a:rPr lang="en-MY" sz="1100" dirty="0" err="1"/>
              <a:t>prereqModuleInfo:List</a:t>
            </a:r>
            <a:r>
              <a:rPr lang="en-MY" sz="1100" dirty="0"/>
              <a:t>&lt;</a:t>
            </a:r>
            <a:r>
              <a:rPr lang="en-MY" sz="1100" dirty="0" err="1"/>
              <a:t>ModuleInfo</a:t>
            </a:r>
            <a:r>
              <a:rPr lang="en-MY" sz="1100" dirty="0"/>
              <a:t>&gt;</a:t>
            </a:r>
          </a:p>
          <a:p>
            <a:r>
              <a:rPr lang="en-MY" sz="1100" dirty="0" err="1"/>
              <a:t>precluModuleInfo:List</a:t>
            </a:r>
            <a:r>
              <a:rPr lang="en-MY" sz="1100" dirty="0"/>
              <a:t>&lt;</a:t>
            </a:r>
            <a:r>
              <a:rPr lang="en-MY" sz="1100" dirty="0" err="1"/>
              <a:t>ModuleInfo</a:t>
            </a:r>
            <a:r>
              <a:rPr lang="en-MY" sz="1100" dirty="0"/>
              <a:t>&gt;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D693E-A7D0-42D8-98D1-F9D9B44A9581}"/>
              </a:ext>
            </a:extLst>
          </p:cNvPr>
          <p:cNvCxnSpPr>
            <a:cxnSpLocks/>
          </p:cNvCxnSpPr>
          <p:nvPr/>
        </p:nvCxnSpPr>
        <p:spPr>
          <a:xfrm>
            <a:off x="4220809" y="2174427"/>
            <a:ext cx="470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7B8C4D-9735-4CC2-9F12-16C52FD0F3F2}"/>
              </a:ext>
            </a:extLst>
          </p:cNvPr>
          <p:cNvCxnSpPr/>
          <p:nvPr/>
        </p:nvCxnSpPr>
        <p:spPr>
          <a:xfrm flipV="1">
            <a:off x="4717774" y="1500295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3ACA4D-96AF-4044-AD33-022FEB5417F0}"/>
              </a:ext>
            </a:extLst>
          </p:cNvPr>
          <p:cNvCxnSpPr/>
          <p:nvPr/>
        </p:nvCxnSpPr>
        <p:spPr>
          <a:xfrm flipH="1">
            <a:off x="3644348" y="1513547"/>
            <a:ext cx="1046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1A24B9-0142-409F-B8E9-64AF521B46D3}"/>
              </a:ext>
            </a:extLst>
          </p:cNvPr>
          <p:cNvCxnSpPr/>
          <p:nvPr/>
        </p:nvCxnSpPr>
        <p:spPr>
          <a:xfrm>
            <a:off x="3644348" y="15002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7BF32F-B4B5-4F25-B80C-5369D25EF2C4}"/>
              </a:ext>
            </a:extLst>
          </p:cNvPr>
          <p:cNvSpPr txBox="1"/>
          <p:nvPr/>
        </p:nvSpPr>
        <p:spPr>
          <a:xfrm>
            <a:off x="3354634" y="1537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F2987-11ED-4EA2-B1D8-D4625F7AC886}"/>
              </a:ext>
            </a:extLst>
          </p:cNvPr>
          <p:cNvSpPr txBox="1"/>
          <p:nvPr/>
        </p:nvSpPr>
        <p:spPr>
          <a:xfrm>
            <a:off x="4709784" y="1743540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/>
              <a:t>needs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09D832-B62F-4C65-AACF-64D901F52E82}"/>
              </a:ext>
            </a:extLst>
          </p:cNvPr>
          <p:cNvCxnSpPr>
            <a:cxnSpLocks/>
          </p:cNvCxnSpPr>
          <p:nvPr/>
        </p:nvCxnSpPr>
        <p:spPr>
          <a:xfrm>
            <a:off x="4220809" y="3262834"/>
            <a:ext cx="496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BD7057-F7DD-41B5-9298-2BA9C585B3AB}"/>
              </a:ext>
            </a:extLst>
          </p:cNvPr>
          <p:cNvCxnSpPr/>
          <p:nvPr/>
        </p:nvCxnSpPr>
        <p:spPr>
          <a:xfrm flipV="1">
            <a:off x="4721883" y="3262834"/>
            <a:ext cx="0" cy="87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4AB03D-725A-456D-97F0-0367C1FD4F34}"/>
              </a:ext>
            </a:extLst>
          </p:cNvPr>
          <p:cNvCxnSpPr/>
          <p:nvPr/>
        </p:nvCxnSpPr>
        <p:spPr>
          <a:xfrm flipH="1">
            <a:off x="3354634" y="4137477"/>
            <a:ext cx="1336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761FA2-9DB4-446D-A46A-B1EEAB1AA93D}"/>
              </a:ext>
            </a:extLst>
          </p:cNvPr>
          <p:cNvCxnSpPr/>
          <p:nvPr/>
        </p:nvCxnSpPr>
        <p:spPr>
          <a:xfrm flipV="1">
            <a:off x="3354634" y="3720698"/>
            <a:ext cx="0" cy="41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0FC79B-53B2-44CF-855E-A5F4198F9B01}"/>
              </a:ext>
            </a:extLst>
          </p:cNvPr>
          <p:cNvSpPr txBox="1"/>
          <p:nvPr/>
        </p:nvSpPr>
        <p:spPr>
          <a:xfrm>
            <a:off x="3039245" y="3803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CF7B85-4B28-4251-9B94-59FD6D9AC908}"/>
              </a:ext>
            </a:extLst>
          </p:cNvPr>
          <p:cNvSpPr txBox="1"/>
          <p:nvPr/>
        </p:nvSpPr>
        <p:spPr>
          <a:xfrm>
            <a:off x="4705196" y="357792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precludes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D7CD0-0577-436B-872E-DED36BC42B13}"/>
              </a:ext>
            </a:extLst>
          </p:cNvPr>
          <p:cNvSpPr/>
          <p:nvPr/>
        </p:nvSpPr>
        <p:spPr>
          <a:xfrm>
            <a:off x="1934814" y="3311814"/>
            <a:ext cx="2285994" cy="41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0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 Rong Jie</dc:creator>
  <cp:lastModifiedBy>Loo Rong Jie</cp:lastModifiedBy>
  <cp:revision>9</cp:revision>
  <dcterms:created xsi:type="dcterms:W3CDTF">2018-11-11T13:07:40Z</dcterms:created>
  <dcterms:modified xsi:type="dcterms:W3CDTF">2018-11-11T15:58:05Z</dcterms:modified>
</cp:coreProperties>
</file>