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43CA3-A3A7-6406-97BC-DF88E4935A5F}" v="4" dt="2018-11-06T14:48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ander Nugroho" userId="S::e0175388@u.nus.edu::676b7903-60be-4a2c-9a21-bdd1db181a88" providerId="AD" clId="Web-{B7943CA3-A3A7-6406-97BC-DF88E4935A5F}"/>
    <pc:docChg chg="modSld">
      <pc:chgData name="Julius Sander Nugroho" userId="S::e0175388@u.nus.edu::676b7903-60be-4a2c-9a21-bdd1db181a88" providerId="AD" clId="Web-{B7943CA3-A3A7-6406-97BC-DF88E4935A5F}" dt="2018-11-06T14:55:47.750" v="357" actId="1076"/>
      <pc:docMkLst>
        <pc:docMk/>
      </pc:docMkLst>
      <pc:sldChg chg="addSp delSp modSp">
        <pc:chgData name="Julius Sander Nugroho" userId="S::e0175388@u.nus.edu::676b7903-60be-4a2c-9a21-bdd1db181a88" providerId="AD" clId="Web-{B7943CA3-A3A7-6406-97BC-DF88E4935A5F}" dt="2018-11-06T14:55:47.750" v="357" actId="1076"/>
        <pc:sldMkLst>
          <pc:docMk/>
          <pc:sldMk cId="120575923" sldId="256"/>
        </pc:sldMkLst>
        <pc:spChg chg="add mod">
          <ac:chgData name="Julius Sander Nugroho" userId="S::e0175388@u.nus.edu::676b7903-60be-4a2c-9a21-bdd1db181a88" providerId="AD" clId="Web-{B7943CA3-A3A7-6406-97BC-DF88E4935A5F}" dt="2018-11-06T14:55:47.719" v="356" actId="1076"/>
          <ac:spMkLst>
            <pc:docMk/>
            <pc:sldMk cId="120575923" sldId="256"/>
            <ac:spMk id="2" creationId="{92574087-D9C9-4F92-98B9-FCD7EC005EC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16" v="324" actId="1076"/>
          <ac:spMkLst>
            <pc:docMk/>
            <pc:sldMk cId="120575923" sldId="256"/>
            <ac:spMk id="4" creationId="{98CCE064-5C83-467F-9CDE-7840E437A717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47" v="325" actId="1076"/>
          <ac:spMkLst>
            <pc:docMk/>
            <pc:sldMk cId="120575923" sldId="256"/>
            <ac:spMk id="5" creationId="{345D19C5-8566-4683-94F7-61A8C21B644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78" v="327" actId="1076"/>
          <ac:spMkLst>
            <pc:docMk/>
            <pc:sldMk cId="120575923" sldId="256"/>
            <ac:spMk id="7" creationId="{19041977-3D52-4931-9C5F-324B860F2685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25" v="329" actId="1076"/>
          <ac:spMkLst>
            <pc:docMk/>
            <pc:sldMk cId="120575923" sldId="256"/>
            <ac:spMk id="9" creationId="{B1BC8ABC-CCAC-4639-AC0F-B23818156C8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56" v="330" actId="1076"/>
          <ac:spMkLst>
            <pc:docMk/>
            <pc:sldMk cId="120575923" sldId="256"/>
            <ac:spMk id="10" creationId="{31AA61FA-7A51-43F7-A9B5-8A44B9F981C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72" v="331" actId="1076"/>
          <ac:spMkLst>
            <pc:docMk/>
            <pc:sldMk cId="120575923" sldId="256"/>
            <ac:spMk id="11" creationId="{9B056AE5-87CF-4594-BF4F-8A05700B41F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19" v="333" actId="1076"/>
          <ac:spMkLst>
            <pc:docMk/>
            <pc:sldMk cId="120575923" sldId="256"/>
            <ac:spMk id="13" creationId="{C0C58F27-A2C9-4EE4-B30B-C4888A5F4F8D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34" v="334" actId="1076"/>
          <ac:spMkLst>
            <pc:docMk/>
            <pc:sldMk cId="120575923" sldId="256"/>
            <ac:spMk id="14" creationId="{142D2D79-CE65-4638-B7DE-3D35CB68E376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44" v="338" actId="1076"/>
          <ac:spMkLst>
            <pc:docMk/>
            <pc:sldMk cId="120575923" sldId="256"/>
            <ac:spMk id="22" creationId="{0293D330-125B-4FAF-AB65-EB7A39B6B77F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91" v="340" actId="1076"/>
          <ac:spMkLst>
            <pc:docMk/>
            <pc:sldMk cId="120575923" sldId="256"/>
            <ac:spMk id="27" creationId="{FF6ED2BA-51F9-4D5D-8896-D5C98063924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5:59.106" v="118"/>
          <ac:spMkLst>
            <pc:docMk/>
            <pc:sldMk cId="120575923" sldId="256"/>
            <ac:spMk id="30" creationId="{43AC3A40-8D26-4A80-87CE-EA7C4BB1804E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06" v="341" actId="1076"/>
          <ac:spMkLst>
            <pc:docMk/>
            <pc:sldMk cId="120575923" sldId="256"/>
            <ac:spMk id="39" creationId="{F391E72B-7B04-402C-A690-5907C645AA2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69" v="344" actId="1076"/>
          <ac:spMkLst>
            <pc:docMk/>
            <pc:sldMk cId="120575923" sldId="256"/>
            <ac:spMk id="43" creationId="{C990C0BF-84CC-4331-8E51-9E9A29D7C2E2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3.980" v="10"/>
          <ac:spMkLst>
            <pc:docMk/>
            <pc:sldMk cId="120575923" sldId="256"/>
            <ac:spMk id="45" creationId="{69225ED5-C91D-4FAB-B60A-A2563433086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84" v="345" actId="1076"/>
          <ac:spMkLst>
            <pc:docMk/>
            <pc:sldMk cId="120575923" sldId="256"/>
            <ac:spMk id="47" creationId="{6EE85D60-A671-4080-970A-312C5098DAD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01.529" v="213"/>
          <ac:spMkLst>
            <pc:docMk/>
            <pc:sldMk cId="120575923" sldId="256"/>
            <ac:spMk id="49" creationId="{DBFB9AD8-1C9B-4160-967D-D194CA0C5DA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16" v="346" actId="1076"/>
          <ac:spMkLst>
            <pc:docMk/>
            <pc:sldMk cId="120575923" sldId="256"/>
            <ac:spMk id="50" creationId="{1719FA4A-AC47-4E7C-8766-D81AE6299F7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4.263" v="216"/>
          <ac:spMkLst>
            <pc:docMk/>
            <pc:sldMk cId="120575923" sldId="256"/>
            <ac:spMk id="51" creationId="{82812E3B-E61B-4255-9AAD-F15A57A3E879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6.154" v="217"/>
          <ac:spMkLst>
            <pc:docMk/>
            <pc:sldMk cId="120575923" sldId="256"/>
            <ac:spMk id="52" creationId="{74407D6A-BA53-4E63-B1CB-3C8F29AFDC77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9"/>
          <ac:spMkLst>
            <pc:docMk/>
            <pc:sldMk cId="120575923" sldId="256"/>
            <ac:spMk id="54" creationId="{F078304E-9226-40CA-A1BD-6FA13D307124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7"/>
          <ac:spMkLst>
            <pc:docMk/>
            <pc:sldMk cId="120575923" sldId="256"/>
            <ac:spMk id="56" creationId="{2E186A27-8F0F-4C4E-BC4D-0CA253827BF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31" v="347" actId="1076"/>
          <ac:spMkLst>
            <pc:docMk/>
            <pc:sldMk cId="120575923" sldId="256"/>
            <ac:spMk id="57" creationId="{8FF06BFF-9634-4DB1-BCAB-CA173B707C4E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0"/>
          <ac:spMkLst>
            <pc:docMk/>
            <pc:sldMk cId="120575923" sldId="256"/>
            <ac:spMk id="58" creationId="{D40499D2-604D-4C61-A857-D5F44735D59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78" v="349" actId="1076"/>
          <ac:spMkLst>
            <pc:docMk/>
            <pc:sldMk cId="120575923" sldId="256"/>
            <ac:spMk id="60" creationId="{FB88297E-4144-47A4-9347-53564A5DD62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8"/>
          <ac:spMkLst>
            <pc:docMk/>
            <pc:sldMk cId="120575923" sldId="256"/>
            <ac:spMk id="62" creationId="{3C2AEC05-743E-4568-AF59-E29D2B1DFD0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698" v="6"/>
          <ac:spMkLst>
            <pc:docMk/>
            <pc:sldMk cId="120575923" sldId="256"/>
            <ac:spMk id="65" creationId="{F84C20C8-F98F-4490-9426-16E40F56696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5"/>
          <ac:spMkLst>
            <pc:docMk/>
            <pc:sldMk cId="120575923" sldId="256"/>
            <ac:spMk id="68" creationId="{55747C30-A786-4DE6-B8A4-36A68572D29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1"/>
          <ac:spMkLst>
            <pc:docMk/>
            <pc:sldMk cId="120575923" sldId="256"/>
            <ac:spMk id="74" creationId="{EB2D1BF9-E14C-401A-B2CF-E70C2818EA95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03" v="355" actId="1076"/>
          <ac:spMkLst>
            <pc:docMk/>
            <pc:sldMk cId="120575923" sldId="256"/>
            <ac:spMk id="76" creationId="{32AC808D-D04D-40CF-AA77-BE8FF6D76EF7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50" v="357" actId="1076"/>
          <ac:spMkLst>
            <pc:docMk/>
            <pc:sldMk cId="120575923" sldId="256"/>
            <ac:spMk id="77" creationId="{ADA70BBF-5278-4BDE-B2E3-0CEE437462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2.515" v="313"/>
          <ac:spMkLst>
            <pc:docMk/>
            <pc:sldMk cId="120575923" sldId="256"/>
            <ac:spMk id="82" creationId="{9799E675-82B2-4822-A2CF-5EEE551DF3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2"/>
          <ac:spMkLst>
            <pc:docMk/>
            <pc:sldMk cId="120575923" sldId="256"/>
            <ac:spMk id="83" creationId="{382F5E12-6C94-40E3-9491-37C1F86E3826}"/>
          </ac:spMkLst>
        </pc:spChg>
        <pc:spChg chg="del mod">
          <ac:chgData name="Julius Sander Nugroho" userId="S::e0175388@u.nus.edu::676b7903-60be-4a2c-9a21-bdd1db181a88" providerId="AD" clId="Web-{B7943CA3-A3A7-6406-97BC-DF88E4935A5F}" dt="2018-11-06T14:54:50.156" v="318"/>
          <ac:spMkLst>
            <pc:docMk/>
            <pc:sldMk cId="120575923" sldId="256"/>
            <ac:spMk id="84" creationId="{14E0E43A-4CD2-4360-B717-F0EA1E101ED6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5.190" v="316"/>
          <ac:spMkLst>
            <pc:docMk/>
            <pc:sldMk cId="120575923" sldId="256"/>
            <ac:spMk id="87" creationId="{57EE0D07-0DFB-4A92-9B03-757525AD9EB2}"/>
          </ac:spMkLst>
        </pc:spChg>
        <pc:cxnChg chg="mod">
          <ac:chgData name="Julius Sander Nugroho" userId="S::e0175388@u.nus.edu::676b7903-60be-4a2c-9a21-bdd1db181a88" providerId="AD" clId="Web-{B7943CA3-A3A7-6406-97BC-DF88E4935A5F}" dt="2018-11-06T14:55:47.063" v="326" actId="1076"/>
          <ac:cxnSpMkLst>
            <pc:docMk/>
            <pc:sldMk cId="120575923" sldId="256"/>
            <ac:cxnSpMk id="6" creationId="{9F56A76D-431A-4C92-9FED-1FD96879A1D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109" v="328" actId="1076"/>
          <ac:cxnSpMkLst>
            <pc:docMk/>
            <pc:sldMk cId="120575923" sldId="256"/>
            <ac:cxnSpMk id="8" creationId="{94C7B4D7-EFA5-4A55-B1A9-826932C6DA8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03" v="332" actId="1076"/>
          <ac:cxnSpMkLst>
            <pc:docMk/>
            <pc:sldMk cId="120575923" sldId="256"/>
            <ac:cxnSpMk id="12" creationId="{273FB02C-D3E7-4E5E-B31A-C1A34489A85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50" v="335" actId="1076"/>
          <ac:cxnSpMkLst>
            <pc:docMk/>
            <pc:sldMk cId="120575923" sldId="256"/>
            <ac:cxnSpMk id="15" creationId="{5CC99A7E-21F0-4424-A81F-61762B3397B4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81" v="336" actId="1076"/>
          <ac:cxnSpMkLst>
            <pc:docMk/>
            <pc:sldMk cId="120575923" sldId="256"/>
            <ac:cxnSpMk id="18" creationId="{908038B7-395D-41CE-B4C5-BAFB656D01FC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97" v="337" actId="1076"/>
          <ac:cxnSpMkLst>
            <pc:docMk/>
            <pc:sldMk cId="120575923" sldId="256"/>
            <ac:cxnSpMk id="19" creationId="{85644BD7-3D1A-4DE6-A9D3-0937C60DBF1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359" v="339" actId="1076"/>
          <ac:cxnSpMkLst>
            <pc:docMk/>
            <pc:sldMk cId="120575923" sldId="256"/>
            <ac:cxnSpMk id="23" creationId="{45E9583B-A536-47D7-94FB-F6EDE80907CD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7:09.778" v="131"/>
          <ac:cxnSpMkLst>
            <pc:docMk/>
            <pc:sldMk cId="120575923" sldId="256"/>
            <ac:cxnSpMk id="28" creationId="{C21AD779-3A63-44C7-A3D2-FA597E60F5A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38" v="342" actId="1076"/>
          <ac:cxnSpMkLst>
            <pc:docMk/>
            <pc:sldMk cId="120575923" sldId="256"/>
            <ac:cxnSpMk id="40" creationId="{107FEBE3-C986-450F-9221-30627DFB4A0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53" v="343" actId="1076"/>
          <ac:cxnSpMkLst>
            <pc:docMk/>
            <pc:sldMk cId="120575923" sldId="256"/>
            <ac:cxnSpMk id="42" creationId="{BBDCD544-A4E2-4531-9902-893765C0C81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7.263" v="210"/>
          <ac:cxnSpMkLst>
            <pc:docMk/>
            <pc:sldMk cId="120575923" sldId="256"/>
            <ac:cxnSpMk id="44" creationId="{5C6E1FD1-A8C4-46BF-AD11-081FE0DBC01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8.529" v="211"/>
          <ac:cxnSpMkLst>
            <pc:docMk/>
            <pc:sldMk cId="120575923" sldId="256"/>
            <ac:cxnSpMk id="48" creationId="{04EE8313-5790-4966-B4CE-F257E5CEACB4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11"/>
          <ac:cxnSpMkLst>
            <pc:docMk/>
            <pc:sldMk cId="120575923" sldId="256"/>
            <ac:cxnSpMk id="53" creationId="{F858D263-02D8-4A13-AA1D-2F147D7C13B8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1:42.714" v="8"/>
          <ac:cxnSpMkLst>
            <pc:docMk/>
            <pc:sldMk cId="120575923" sldId="256"/>
            <ac:cxnSpMk id="55" creationId="{53D98FC4-86B5-4544-B934-33152A93248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47" v="348" actId="1076"/>
          <ac:cxnSpMkLst>
            <pc:docMk/>
            <pc:sldMk cId="120575923" sldId="256"/>
            <ac:cxnSpMk id="59" creationId="{1641C159-EC71-4867-A41B-9AD7F2FACF27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9"/>
          <ac:cxnSpMkLst>
            <pc:docMk/>
            <pc:sldMk cId="120575923" sldId="256"/>
            <ac:cxnSpMk id="61" creationId="{09107A37-B1D7-4CD6-888B-E5CCCBA5523B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15.374" v="307"/>
          <ac:cxnSpMkLst>
            <pc:docMk/>
            <pc:sldMk cId="120575923" sldId="256"/>
            <ac:cxnSpMk id="63" creationId="{4213CE37-EF39-400A-A912-E971811A7710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3"/>
          <ac:cxnSpMkLst>
            <pc:docMk/>
            <pc:sldMk cId="120575923" sldId="256"/>
            <ac:cxnSpMk id="64" creationId="{F214AC8A-D18C-429E-9924-79E57D474B62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94" v="350" actId="1076"/>
          <ac:cxnSpMkLst>
            <pc:docMk/>
            <pc:sldMk cId="120575923" sldId="256"/>
            <ac:cxnSpMk id="66" creationId="{8ABFBE77-CEC2-460B-A13A-678FDC27D83E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6"/>
          <ac:cxnSpMkLst>
            <pc:docMk/>
            <pc:sldMk cId="120575923" sldId="256"/>
            <ac:cxnSpMk id="67" creationId="{E47F5CC1-DB62-43A6-81D7-14E48295C12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09" v="351" actId="1076"/>
          <ac:cxnSpMkLst>
            <pc:docMk/>
            <pc:sldMk cId="120575923" sldId="256"/>
            <ac:cxnSpMk id="69" creationId="{1E5B9B76-3A6F-42C7-97D9-5D863F8E26E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4"/>
          <ac:cxnSpMkLst>
            <pc:docMk/>
            <pc:sldMk cId="120575923" sldId="256"/>
            <ac:cxnSpMk id="70" creationId="{8016CDDC-F307-4BAA-927E-12981503D645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9.701" v="212"/>
          <ac:cxnSpMkLst>
            <pc:docMk/>
            <pc:sldMk cId="120575923" sldId="256"/>
            <ac:cxnSpMk id="71" creationId="{CC7A7E33-C704-4F2A-9140-A1E467AEB2DC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2"/>
          <ac:cxnSpMkLst>
            <pc:docMk/>
            <pc:sldMk cId="120575923" sldId="256"/>
            <ac:cxnSpMk id="72" creationId="{3BAE6FFA-39E9-437A-A847-E92DD666178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32.515" v="314"/>
          <ac:cxnSpMkLst>
            <pc:docMk/>
            <pc:sldMk cId="120575923" sldId="256"/>
            <ac:cxnSpMk id="73" creationId="{9F581882-3C12-4991-B0A1-A34BAEF2EECB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25" v="352" actId="1076"/>
          <ac:cxnSpMkLst>
            <pc:docMk/>
            <pc:sldMk cId="120575923" sldId="256"/>
            <ac:cxnSpMk id="75" creationId="{2EC16EED-F84B-4473-98CF-98188E06C8F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56" v="353" actId="1076"/>
          <ac:cxnSpMkLst>
            <pc:docMk/>
            <pc:sldMk cId="120575923" sldId="256"/>
            <ac:cxnSpMk id="79" creationId="{6BC98D18-CA26-4E7D-B72D-E9EF0302FBE7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32.515" v="315"/>
          <ac:cxnSpMkLst>
            <pc:docMk/>
            <pc:sldMk cId="120575923" sldId="256"/>
            <ac:cxnSpMk id="81" creationId="{8430B619-4BD8-49B2-88D6-C0382537A1F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72" v="354" actId="1076"/>
          <ac:cxnSpMkLst>
            <pc:docMk/>
            <pc:sldMk cId="120575923" sldId="256"/>
            <ac:cxnSpMk id="85" creationId="{1DF15AE5-F1BB-485B-9242-A7674E162A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425198" y="408425"/>
            <a:ext cx="8007567" cy="4833229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Storage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446907" y="560754"/>
            <a:ext cx="1337197" cy="5650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 Manager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186094" y="1125698"/>
            <a:ext cx="7187" cy="4173465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2109893" y="1525741"/>
            <a:ext cx="161179" cy="35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447527" y="1542302"/>
            <a:ext cx="669191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398573" y="1127700"/>
            <a:ext cx="154395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handleModulePlanner</a:t>
            </a:r>
            <a:endParaRPr lang="en-US" sz="1200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ChangedEvent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>
                <a:solidFill>
                  <a:schemeClr val="accent2"/>
                </a:solidFill>
                <a:cs typeface="Calibri"/>
              </a:rPr>
              <a:t>event)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2927907" y="562467"/>
            <a:ext cx="2701747" cy="70724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modulePlannerStorage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JsonModulePlannerStorage</a:t>
            </a:r>
            <a:endParaRPr lang="en-SG" dirty="0" err="1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636380" y="1876816"/>
            <a:ext cx="1816555" cy="43997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mp:JsonSerializableModulePlanner</a:t>
            </a:r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905042" y="1129291"/>
            <a:ext cx="9280" cy="3916258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834380" y="1909638"/>
            <a:ext cx="131880" cy="3025732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497714" y="1368074"/>
            <a:ext cx="131394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saveModulePlanner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event.data</a:t>
            </a:r>
            <a:r>
              <a:rPr lang="en-US" sz="1200" dirty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filePath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  <a:endParaRPr lang="en-US" sz="1200" dirty="0">
              <a:solidFill>
                <a:schemeClr val="accent2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272380" y="1902445"/>
            <a:ext cx="1562000" cy="718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997652" y="2090961"/>
            <a:ext cx="618410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 flipH="1">
            <a:off x="5434001" y="2316794"/>
            <a:ext cx="10911" cy="279310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369610" y="2320630"/>
            <a:ext cx="145248" cy="155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</p:cNvCxnSpPr>
          <p:nvPr/>
        </p:nvCxnSpPr>
        <p:spPr>
          <a:xfrm>
            <a:off x="3988775" y="2472783"/>
            <a:ext cx="1453459" cy="2947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4132640" y="2848220"/>
            <a:ext cx="255985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2"/>
                </a:solidFill>
              </a:rPr>
              <a:t>saveJsonFile</a:t>
            </a:r>
            <a:r>
              <a:rPr lang="en-US" sz="1200" dirty="0">
                <a:solidFill>
                  <a:schemeClr val="accent2"/>
                </a:solidFill>
              </a:rPr>
              <a:t>(</a:t>
            </a:r>
            <a:r>
              <a:rPr lang="en-US" sz="1200" dirty="0" err="1">
                <a:solidFill>
                  <a:schemeClr val="accent2"/>
                </a:solidFill>
              </a:rPr>
              <a:t>mp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filePath</a:t>
            </a:r>
            <a:r>
              <a:rPr lang="en-US" sz="1200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6182363" y="1095268"/>
            <a:ext cx="1816563" cy="4341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4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JsonUtil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 flipV="1">
            <a:off x="3966260" y="3125632"/>
            <a:ext cx="3049306" cy="3196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 flipH="1">
            <a:off x="7081514" y="1529877"/>
            <a:ext cx="14376" cy="340157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7004311" y="3369600"/>
            <a:ext cx="145248" cy="155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7004310" y="3138246"/>
            <a:ext cx="155965" cy="1501268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998533" y="4605385"/>
            <a:ext cx="3025877" cy="1797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266194" y="4936877"/>
            <a:ext cx="1565459" cy="359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1012463" y="5069739"/>
            <a:ext cx="1075680" cy="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574087-D9C9-4F92-98B9-FCD7EC005ECC}"/>
              </a:ext>
            </a:extLst>
          </p:cNvPr>
          <p:cNvSpPr txBox="1"/>
          <p:nvPr/>
        </p:nvSpPr>
        <p:spPr>
          <a:xfrm>
            <a:off x="5199902" y="4825586"/>
            <a:ext cx="41851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Loo Rong Jie</cp:lastModifiedBy>
  <cp:revision>136</cp:revision>
  <dcterms:created xsi:type="dcterms:W3CDTF">2018-10-15T11:18:20Z</dcterms:created>
  <dcterms:modified xsi:type="dcterms:W3CDTF">2018-11-12T13:34:21Z</dcterms:modified>
</cp:coreProperties>
</file>