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9" d="100"/>
          <a:sy n="39" d="100"/>
        </p:scale>
        <p:origin x="-2102" y="-6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077" y="130982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(“suggest y/1 s/1”)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parse(“y/1 s/1”)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70328" y="3803279"/>
            <a:ext cx="23841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suggestModules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(index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058002" y="950282"/>
            <a:ext cx="25562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parseCommand</a:t>
            </a:r>
            <a:endParaRPr lang="en-US" dirty="0" smtClean="0"/>
          </a:p>
          <a:p>
            <a:r>
              <a:rPr lang="en-US" dirty="0" smtClean="0"/>
              <a:t>(“suggest y/1 s/1”)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449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63271" y="365542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SuggestCommandParser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770328" y="1381171"/>
            <a:ext cx="2317934" cy="294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0167" y="358972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382000" y="3884209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suggestModules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(index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00071" y="4263421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718402" y="4720174"/>
            <a:ext cx="1308261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765867" y="5557138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:Suggest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151" y="546657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getAvailable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49334" cy="1482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20982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637272" y="4068875"/>
            <a:ext cx="10667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updateAvailableModules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52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120</cp:revision>
  <dcterms:created xsi:type="dcterms:W3CDTF">2016-07-22T14:33:02Z</dcterms:created>
  <dcterms:modified xsi:type="dcterms:W3CDTF">2018-11-12T12:17:21Z</dcterms:modified>
</cp:coreProperties>
</file>