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howGuides="1">
      <p:cViewPr>
        <p:scale>
          <a:sx n="143" d="100"/>
          <a:sy n="143" d="100"/>
        </p:scale>
        <p:origin x="-1456" y="-1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343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24506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1662" y="4377909"/>
            <a:ext cx="124679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FindModulePanel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6" y="5152129"/>
            <a:ext cx="124506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707931"/>
            <a:ext cx="124506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8600" y="492474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9445" y="5478159"/>
            <a:ext cx="123814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8" y="3304308"/>
            <a:ext cx="124679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689742" y="3594409"/>
            <a:ext cx="1628305" cy="1755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525163" y="3758988"/>
            <a:ext cx="1958327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303064" y="3981087"/>
            <a:ext cx="240252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47358" y="3944493"/>
            <a:ext cx="2908598" cy="3955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837595" y="2286000"/>
            <a:ext cx="1692374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26154" y="3439353"/>
            <a:ext cx="2757169" cy="4504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endCxn id="34" idx="3"/>
          </p:cNvCxnSpPr>
          <p:nvPr/>
        </p:nvCxnSpPr>
        <p:spPr>
          <a:xfrm rot="5400000">
            <a:off x="3942891" y="2910118"/>
            <a:ext cx="1481780" cy="16906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191506" y="2932087"/>
            <a:ext cx="2984550" cy="1692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028491" y="3095102"/>
            <a:ext cx="3310580" cy="1692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71277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1"/>
            <a:ext cx="554704" cy="1746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81672" y="1841923"/>
            <a:ext cx="804221" cy="1692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77632" y="4582200"/>
            <a:ext cx="98397" cy="8235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413606" y="2709989"/>
            <a:ext cx="2540352" cy="1692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83509" y="2828802"/>
            <a:ext cx="2952005" cy="14972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5895" y="53263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84477" y="5176439"/>
            <a:ext cx="2353042" cy="23684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A37F9FEA-1FAD-9145-B9B2-80207A5E8586}"/>
              </a:ext>
            </a:extLst>
          </p:cNvPr>
          <p:cNvSpPr/>
          <p:nvPr/>
        </p:nvSpPr>
        <p:spPr>
          <a:xfrm>
            <a:off x="2590799" y="3649359"/>
            <a:ext cx="124852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ModuleDescription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402A6604-C5AE-704C-8A06-D4B1910371C0}"/>
              </a:ext>
            </a:extLst>
          </p:cNvPr>
          <p:cNvCxnSpPr>
            <a:cxnSpLocks/>
            <a:stCxn id="39" idx="2"/>
            <a:endCxn id="57" idx="1"/>
          </p:cNvCxnSpPr>
          <p:nvPr/>
        </p:nvCxnSpPr>
        <p:spPr>
          <a:xfrm rot="16200000" flipH="1">
            <a:off x="2053585" y="3230565"/>
            <a:ext cx="899755" cy="17467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C0A17B5F-5505-1641-B7FC-ABB00DADCCBE}"/>
              </a:ext>
            </a:extLst>
          </p:cNvPr>
          <p:cNvCxnSpPr>
            <a:cxnSpLocks/>
            <a:stCxn id="16" idx="3"/>
            <a:endCxn id="57" idx="3"/>
          </p:cNvCxnSpPr>
          <p:nvPr/>
        </p:nvCxnSpPr>
        <p:spPr>
          <a:xfrm rot="5400000">
            <a:off x="3943756" y="2181567"/>
            <a:ext cx="1481780" cy="16906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717510-6B77-B24C-B6D8-E786A181A420}"/>
              </a:ext>
            </a:extLst>
          </p:cNvPr>
          <p:cNvCxnSpPr>
            <a:cxnSpLocks/>
            <a:stCxn id="37" idx="0"/>
            <a:endCxn id="57" idx="2"/>
          </p:cNvCxnSpPr>
          <p:nvPr/>
        </p:nvCxnSpPr>
        <p:spPr>
          <a:xfrm rot="16200000" flipV="1">
            <a:off x="3367783" y="3733478"/>
            <a:ext cx="1038548" cy="1343992"/>
          </a:xfrm>
          <a:prstGeom prst="bentConnector3">
            <a:avLst>
              <a:gd name="adj1" fmla="val 6899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EBA43B9-FF6E-8D48-A61D-FBDA3AB9D5C8}"/>
              </a:ext>
            </a:extLst>
          </p:cNvPr>
          <p:cNvCxnSpPr>
            <a:stCxn id="34" idx="0"/>
            <a:endCxn id="57" idx="2"/>
          </p:cNvCxnSpPr>
          <p:nvPr/>
        </p:nvCxnSpPr>
        <p:spPr>
          <a:xfrm flipV="1">
            <a:off x="3215060" y="3886200"/>
            <a:ext cx="1" cy="491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Isosceles Triangle 102">
            <a:extLst>
              <a:ext uri="{FF2B5EF4-FFF2-40B4-BE49-F238E27FC236}">
                <a16:creationId xmlns:a16="http://schemas.microsoft.com/office/drawing/2014/main" id="{A218792A-354E-3A48-9838-2E5248265FCB}"/>
              </a:ext>
            </a:extLst>
          </p:cNvPr>
          <p:cNvSpPr/>
          <p:nvPr/>
        </p:nvSpPr>
        <p:spPr>
          <a:xfrm rot="10800000" flipV="1">
            <a:off x="3086727" y="389778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2018-10-29T15:16:05Z</dcterms:modified>
</cp:coreProperties>
</file>