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08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11/11/18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4FEA-C10B-4133-9BF6-AF6F40CC1AD4}"/>
              </a:ext>
            </a:extLst>
          </p:cNvPr>
          <p:cNvSpPr txBox="1"/>
          <p:nvPr/>
        </p:nvSpPr>
        <p:spPr>
          <a:xfrm>
            <a:off x="5890055" y="4704348"/>
            <a:ext cx="5504846" cy="646331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SG" dirty="0"/>
              <a:t>The state of the module planner (before ‘add y/1 s/1 c/CS1010’ was executed) will be restored to state mp1.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974524" y="2143812"/>
            <a:ext cx="1335908" cy="15588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undo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4785064" y="2823056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64797" y="1375953"/>
            <a:ext cx="11364686" cy="6181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51A13B-9509-43FA-BFEB-1D9866A00B84}"/>
              </a:ext>
            </a:extLst>
          </p:cNvPr>
          <p:cNvSpPr txBox="1"/>
          <p:nvPr/>
        </p:nvSpPr>
        <p:spPr>
          <a:xfrm>
            <a:off x="2397192" y="5231038"/>
            <a:ext cx="32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 err="1">
                <a:latin typeface="Consolas" panose="020B0609020204030204" pitchFamily="49" charset="0"/>
              </a:rPr>
              <a:t>currentStatePointer</a:t>
            </a:r>
            <a:r>
              <a:rPr lang="en-SG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87404" y="3838574"/>
            <a:ext cx="11364686" cy="5939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8F2CFA-FFF8-41BD-B884-8ACDF8C96486}"/>
              </a:ext>
            </a:extLst>
          </p:cNvPr>
          <p:cNvCxnSpPr>
            <a:cxnSpLocks/>
          </p:cNvCxnSpPr>
          <p:nvPr/>
        </p:nvCxnSpPr>
        <p:spPr>
          <a:xfrm flipV="1">
            <a:off x="6244447" y="2116183"/>
            <a:ext cx="0" cy="70687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39FF7A-ED45-4697-B75C-01E9C1C55F2A}"/>
              </a:ext>
            </a:extLst>
          </p:cNvPr>
          <p:cNvCxnSpPr>
            <a:cxnSpLocks/>
          </p:cNvCxnSpPr>
          <p:nvPr/>
        </p:nvCxnSpPr>
        <p:spPr>
          <a:xfrm flipV="1">
            <a:off x="3837963" y="4501038"/>
            <a:ext cx="0" cy="730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BD18153-DCA1-A44F-9E34-044AB635C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0054"/>
              </p:ext>
            </p:extLst>
          </p:nvPr>
        </p:nvGraphicFramePr>
        <p:xfrm>
          <a:off x="473239" y="1476102"/>
          <a:ext cx="22068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68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mp0:</a:t>
                      </a:r>
                      <a:r>
                        <a:rPr lang="en-SG" sz="1800" u="sng" dirty="0"/>
                        <a:t>ModulePlanner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B2EE1CD-90C0-9043-B507-33F01F3AE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11560"/>
              </p:ext>
            </p:extLst>
          </p:nvPr>
        </p:nvGraphicFramePr>
        <p:xfrm>
          <a:off x="5308721" y="1483383"/>
          <a:ext cx="22068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68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mp2:</a:t>
                      </a:r>
                      <a:r>
                        <a:rPr lang="en-SG" sz="1800" u="sng" dirty="0"/>
                        <a:t>ModulePlanner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3D8ABA5-DB86-4046-BC17-85925D887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35227"/>
              </p:ext>
            </p:extLst>
          </p:nvPr>
        </p:nvGraphicFramePr>
        <p:xfrm>
          <a:off x="2890980" y="1483383"/>
          <a:ext cx="22068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68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mp1:</a:t>
                      </a:r>
                      <a:r>
                        <a:rPr lang="en-SG" sz="1800" u="sng" dirty="0"/>
                        <a:t>ModulePlanner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10DDAD16-FD08-A244-A463-E52B377575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067286"/>
              </p:ext>
            </p:extLst>
          </p:nvPr>
        </p:nvGraphicFramePr>
        <p:xfrm>
          <a:off x="473239" y="3899839"/>
          <a:ext cx="22068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68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mp0:</a:t>
                      </a:r>
                      <a:r>
                        <a:rPr lang="en-SG" sz="1800" u="sng" dirty="0"/>
                        <a:t>ModulePlanner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65D620C-A109-9A40-8B32-4E2896237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103993"/>
              </p:ext>
            </p:extLst>
          </p:nvPr>
        </p:nvGraphicFramePr>
        <p:xfrm>
          <a:off x="5308721" y="3907120"/>
          <a:ext cx="22068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68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mp2:</a:t>
                      </a:r>
                      <a:r>
                        <a:rPr lang="en-SG" sz="1800" u="sng" dirty="0"/>
                        <a:t>ModulePlanner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A939FA6A-A2BD-8543-BDE1-D001442F9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840166"/>
              </p:ext>
            </p:extLst>
          </p:nvPr>
        </p:nvGraphicFramePr>
        <p:xfrm>
          <a:off x="2890980" y="3907120"/>
          <a:ext cx="2206897" cy="417888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2206897">
                  <a:extLst>
                    <a:ext uri="{9D8B030D-6E8A-4147-A177-3AD203B41FA5}">
                      <a16:colId xmlns:a16="http://schemas.microsoft.com/office/drawing/2014/main" val="4240773277"/>
                    </a:ext>
                  </a:extLst>
                </a:gridCol>
              </a:tblGrid>
              <a:tr h="417888">
                <a:tc>
                  <a:txBody>
                    <a:bodyPr/>
                    <a:lstStyle/>
                    <a:p>
                      <a:pPr algn="ctr"/>
                      <a:r>
                        <a:rPr lang="en-SG" u="sng" dirty="0"/>
                        <a:t>mp1:</a:t>
                      </a:r>
                      <a:r>
                        <a:rPr lang="en-SG" sz="1800" u="sng" dirty="0"/>
                        <a:t>ModulePlanner</a:t>
                      </a:r>
                      <a:endParaRPr lang="en-SG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446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Yik Ren Jun, Gabriel</cp:lastModifiedBy>
  <cp:revision>38</cp:revision>
  <dcterms:created xsi:type="dcterms:W3CDTF">2017-07-27T00:35:51Z</dcterms:created>
  <dcterms:modified xsi:type="dcterms:W3CDTF">2018-11-11T12:23:26Z</dcterms:modified>
</cp:coreProperties>
</file>