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376329" y="2130537"/>
            <a:ext cx="2185910" cy="1571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y/1 s/1 c/CS1010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88026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808669" y="520546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832177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6412169" y="4514784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1615E9-FAAD-AE45-9F41-024E6778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0054"/>
              </p:ext>
            </p:extLst>
          </p:nvPr>
        </p:nvGraphicFramePr>
        <p:xfrm>
          <a:off x="473239" y="1476102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mp0: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99B80AA-CC5A-684A-93C0-107B8423C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35227"/>
              </p:ext>
            </p:extLst>
          </p:nvPr>
        </p:nvGraphicFramePr>
        <p:xfrm>
          <a:off x="2890980" y="1483383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mp1: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AEB3253-DF8B-5542-9CC5-FEE4061B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57866"/>
              </p:ext>
            </p:extLst>
          </p:nvPr>
        </p:nvGraphicFramePr>
        <p:xfrm>
          <a:off x="473239" y="3913585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mp0: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F5154D3-28B1-6E4F-A873-90D4FC12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02236"/>
              </p:ext>
            </p:extLst>
          </p:nvPr>
        </p:nvGraphicFramePr>
        <p:xfrm>
          <a:off x="5308721" y="3920866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mp2: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44334C2-DB38-374D-AA4A-45F8C8C2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45282"/>
              </p:ext>
            </p:extLst>
          </p:nvPr>
        </p:nvGraphicFramePr>
        <p:xfrm>
          <a:off x="2890980" y="3920866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mp1: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Yik Ren Jun, Gabriel</cp:lastModifiedBy>
  <cp:revision>33</cp:revision>
  <dcterms:created xsi:type="dcterms:W3CDTF">2017-07-27T00:35:51Z</dcterms:created>
  <dcterms:modified xsi:type="dcterms:W3CDTF">2018-11-11T12:23:43Z</dcterms:modified>
</cp:coreProperties>
</file>