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/>
    <p:restoredTop sz="94700"/>
  </p:normalViewPr>
  <p:slideViewPr>
    <p:cSldViewPr showGuides="1">
      <p:cViewPr varScale="1">
        <p:scale>
          <a:sx n="104" d="100"/>
          <a:sy n="104" d="100"/>
        </p:scale>
        <p:origin x="1528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78015" y="423022"/>
            <a:ext cx="159878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ModulePlanner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51840" y="2705048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ModulePlanner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694947" y="2568606"/>
            <a:ext cx="239300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747557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84283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85319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995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808392" y="3267337"/>
            <a:ext cx="23930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ReadOnlyModulePlanner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85835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865483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725370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41783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41783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733799"/>
            <a:ext cx="148401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35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Yik Ren Jun, Gabriel</cp:lastModifiedBy>
  <cp:revision>107</cp:revision>
  <dcterms:created xsi:type="dcterms:W3CDTF">2016-07-22T14:33:02Z</dcterms:created>
  <dcterms:modified xsi:type="dcterms:W3CDTF">2018-11-11T12:16:17Z</dcterms:modified>
</cp:coreProperties>
</file>