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 varScale="1">
        <p:scale>
          <a:sx n="80" d="100"/>
          <a:sy n="80" d="100"/>
        </p:scale>
        <p:origin x="21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41219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753592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5F706B7-0F1F-8147-99C4-AA6CD276F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939536"/>
              </p:ext>
            </p:extLst>
          </p:nvPr>
        </p:nvGraphicFramePr>
        <p:xfrm>
          <a:off x="664808" y="2754963"/>
          <a:ext cx="22068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068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mp0:</a:t>
                      </a:r>
                      <a:r>
                        <a:rPr lang="en-SG" sz="1800" u="sng" dirty="0"/>
                        <a:t>ModulePlanner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Yik Ren Jun, Gabriel</cp:lastModifiedBy>
  <cp:revision>3</cp:revision>
  <dcterms:created xsi:type="dcterms:W3CDTF">2018-06-30T16:04:01Z</dcterms:created>
  <dcterms:modified xsi:type="dcterms:W3CDTF">2018-11-11T12:30:22Z</dcterms:modified>
</cp:coreProperties>
</file>