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6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B820-5E04-B54B-A7FE-B33E3DC0D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F311F-48DA-3C42-A2DC-A33615C50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84C2-2D3F-9645-BE39-14270616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14A-684B-5245-9A55-688736EC9F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9305-8107-FA4F-9ADC-4C3841EC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13E2-2F6A-1E48-9E54-57C58A63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5CC-1F67-A646-9B54-858ACBA4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3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EC0A-F557-6744-B0B2-FAD92658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B4F94-6CDD-3F4C-9775-F622CE28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B6B4-A22B-5C40-B112-5003CC95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14A-684B-5245-9A55-688736EC9F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0E09C-F37E-074C-8F2A-00D715F8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56C20-13DE-BC45-9E65-34C9992B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5CC-1F67-A646-9B54-858ACBA4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07631-72D3-C346-832E-792858E93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BBFDE-2215-4740-B8B2-A5B0CC309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84A3-F639-864A-A33D-1A578621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14A-684B-5245-9A55-688736EC9F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4692-BACA-F54F-BEA8-E672F7A1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E5C5-4504-5A41-B2F1-94E3327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5CC-1F67-A646-9B54-858ACBA4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1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A37E-0766-E748-82D0-92973529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364D-FA32-704F-A7E0-D3CE40B0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D498-EAFA-0846-875A-8584459B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14A-684B-5245-9A55-688736EC9F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8DF74-EE3D-B341-B516-89FF989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4102-0095-AD48-A77F-28C6B34E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5CC-1F67-A646-9B54-858ACBA4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A53F-30AF-8045-B89A-A7DFF012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D4DD9-1519-8146-A803-E2C27104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F41DB-2B7A-F04B-BEDC-1C35236B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14A-684B-5245-9A55-688736EC9F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AFA3-CD18-3146-865C-EF2D0DB1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28AD-381F-0D4C-BFD2-7B0FDFE5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5CC-1F67-A646-9B54-858ACBA4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8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FE7C-A7EF-DA4A-AE59-695CF15F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F6B4-27FD-F042-83CF-493C240E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CFB57-B546-C741-8B5C-5F24CC77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CAA11-5585-3A45-8CA6-A94A4AE8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14A-684B-5245-9A55-688736EC9F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0452A-6FF3-A441-8D26-BAF2A623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32508-49A1-2F43-B344-3F069A25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5CC-1F67-A646-9B54-858ACBA4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6F87-04B3-5E4F-9A9F-C89DB65F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D5398-16F6-1144-8241-285D8201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DAE8A-4FD8-5C42-904E-27F200A4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40193-C0AD-6E48-B4A4-778B4E012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21D34-C8FC-E249-A598-08293B9EB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6CE7D-37CE-DD4F-B4F2-ACA7C98D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14A-684B-5245-9A55-688736EC9F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F66C4-A071-9340-B640-3792E5D7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6471A-51A7-E647-B2FE-71AB7160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5CC-1F67-A646-9B54-858ACBA4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BC68-D381-EF46-B999-824FFBF5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CDEA7-7CC7-634C-83CB-C3ABE736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14A-684B-5245-9A55-688736EC9F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9CCD0-23A5-7E43-AF6C-D71F804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2BE21-A861-D647-A50E-8908CE45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5CC-1F67-A646-9B54-858ACBA4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AB310-2B28-2F45-879C-4F61B332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14A-684B-5245-9A55-688736EC9F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995C8-1589-6C41-99A8-72110A98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FE92-BA23-354D-9362-8860BD8D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5CC-1F67-A646-9B54-858ACBA4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7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8B0A-831A-3048-A543-78F4B04C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0B4F-2540-DA4B-AA67-06A4A9C3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EA8C3-B5ED-5B4C-96B0-29C60DA03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BB5C4-97AB-624A-ACF2-0D65FB0E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14A-684B-5245-9A55-688736EC9F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BD3E3-D0F5-4545-8F72-BDAE11D5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6CF8-7F57-504B-AEEB-C69EAF8E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5CC-1F67-A646-9B54-858ACBA4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7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61A7-2C04-F643-B1D6-773E185B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C16E5-7080-7C44-AD24-0705B26E2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E9F7E-5858-2149-8782-B9F654AC5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26EDF-F5EF-7446-9BF2-6B2A586B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14A-684B-5245-9A55-688736EC9F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B69D-80A7-E948-9CB9-E9E3D819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EEC60-7C85-A44E-BB7F-670965DA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35CC-1F67-A646-9B54-858ACBA4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2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B06D4-7437-B141-8ED4-E8FFF79E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BC4E7-F435-B845-AA88-D0B71C68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F9AFE-9CA7-564A-926E-BD93198A9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F14A-684B-5245-9A55-688736EC9F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647EC-5EF4-4148-B19C-41E3E6A9F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7638E-F471-9742-A30F-9A66B9C2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35CC-1F67-A646-9B54-858ACBA4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218EE-92D8-654E-94BA-69A0103A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32AD53-CBE6-5147-B13B-D7F14EBB8A4B}"/>
              </a:ext>
            </a:extLst>
          </p:cNvPr>
          <p:cNvSpPr/>
          <p:nvPr/>
        </p:nvSpPr>
        <p:spPr>
          <a:xfrm>
            <a:off x="704336" y="2533135"/>
            <a:ext cx="3398108" cy="39912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Modules Taken Panel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8E293-36A8-2D4E-A30D-A7395C41DEC5}"/>
              </a:ext>
            </a:extLst>
          </p:cNvPr>
          <p:cNvSpPr/>
          <p:nvPr/>
        </p:nvSpPr>
        <p:spPr>
          <a:xfrm>
            <a:off x="4347004" y="2551670"/>
            <a:ext cx="3398108" cy="39912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Modules Suggested Panel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E1D20D-1F26-9A4A-A09E-170A78F74378}"/>
              </a:ext>
            </a:extLst>
          </p:cNvPr>
          <p:cNvSpPr/>
          <p:nvPr/>
        </p:nvSpPr>
        <p:spPr>
          <a:xfrm>
            <a:off x="7989673" y="2564027"/>
            <a:ext cx="3398108" cy="39912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Multipurpose Panel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5DA7A-3E9B-434C-8A98-6A6175951AEA}"/>
              </a:ext>
            </a:extLst>
          </p:cNvPr>
          <p:cNvSpPr/>
          <p:nvPr/>
        </p:nvSpPr>
        <p:spPr>
          <a:xfrm>
            <a:off x="809897" y="809896"/>
            <a:ext cx="10476412" cy="14513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 Display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6DFCCA-1B73-D942-B863-412A76639699}"/>
              </a:ext>
            </a:extLst>
          </p:cNvPr>
          <p:cNvSpPr/>
          <p:nvPr/>
        </p:nvSpPr>
        <p:spPr>
          <a:xfrm>
            <a:off x="807852" y="313212"/>
            <a:ext cx="10476412" cy="3268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Box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EBC09C-99D1-344B-89E3-2BE56A7B7B69}"/>
              </a:ext>
            </a:extLst>
          </p:cNvPr>
          <p:cNvSpPr/>
          <p:nvPr/>
        </p:nvSpPr>
        <p:spPr>
          <a:xfrm>
            <a:off x="2408280" y="2619632"/>
            <a:ext cx="1348174" cy="2718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 period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E20F39-341D-874F-ADCD-C968F696D12E}"/>
              </a:ext>
            </a:extLst>
          </p:cNvPr>
          <p:cNvSpPr/>
          <p:nvPr/>
        </p:nvSpPr>
        <p:spPr>
          <a:xfrm>
            <a:off x="6519219" y="2619631"/>
            <a:ext cx="1117257" cy="580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 period</a:t>
            </a:r>
          </a:p>
        </p:txBody>
      </p:sp>
    </p:spTree>
    <p:extLst>
      <p:ext uri="{BB962C8B-B14F-4D97-AF65-F5344CB8AC3E}">
        <p14:creationId xmlns:p14="http://schemas.microsoft.com/office/powerpoint/2010/main" val="311666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Yik Ren Jun, Gabriel</dc:creator>
  <cp:lastModifiedBy>Yik Ren Jun, Gabriel</cp:lastModifiedBy>
  <cp:revision>3</cp:revision>
  <dcterms:created xsi:type="dcterms:W3CDTF">2018-11-10T07:41:18Z</dcterms:created>
  <dcterms:modified xsi:type="dcterms:W3CDTF">2018-11-10T07:55:38Z</dcterms:modified>
</cp:coreProperties>
</file>