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C590-A959-FE4C-BE38-28D8DD738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45704-DCD6-FA42-9A7B-74AF1E962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65E7-C76B-5E46-AD85-3A9D1946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A8C01-A5A5-574C-8686-377AC016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DF729-4847-3444-8A09-07F670DD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EE2C-031A-6649-8AFA-75E83125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25B4C-308D-344F-B9F6-DBDAA77E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2CAC-0A24-7146-A179-CD4539D6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BCB27-D8DD-8F4D-A996-816ECC47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2FAD-BEB8-3648-9444-7B45C2A5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4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C68D9-5798-1F45-A3FC-09337E754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AD9FF-A472-C14A-855A-6061F97BF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98DE-855C-E74D-A460-87562CA4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9C18-71F6-5C42-9F84-37EA7374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1F23-4684-4C4C-948F-D5FDE48A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7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D20E-EEAF-8C4E-9C1C-D81A4B8D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1C28-BA6A-DB48-A765-CF459C59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8710-7D0A-6E43-B96E-1DA5A89C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6093B-EF8B-4348-BDC1-03A66E25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17B4-1851-8F46-9A6A-EA4D439C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434F-295C-B54F-850D-0652D48E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00A2D-56CF-0B42-A33D-AC883152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5932-1F7B-2346-9BAA-E81F23CC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B5A6-0A10-E644-9AC5-F5638BF2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28F3-C97A-8F4E-BB5D-3A96B29B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3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38B0-E2E9-C042-9DFA-27CD6E72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23F0-2E89-CB4C-9670-B02BB6C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DB63-0040-8442-9F67-4BDACDEA8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C71EC-E4FD-8D48-898B-E54409B6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16DBC-0BA2-5841-B4F4-D3A3957F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46F23-4B50-6D45-B1E2-675DFC17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E168-1DB9-5346-9311-E2DB513E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B591E-6CFD-5E45-A5A0-9EAD0E3C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77CB5-746E-B44B-B674-87D14CC9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062DB-8B32-8E4A-AE91-629F29658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B74B4-DC8E-604E-893B-A6DF5C3D4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F719E-0C2D-D749-8D41-145F1E1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76428-D956-4943-82F3-F17E50DC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9F2EF-89A6-2149-923C-97A8C56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7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5439-96DA-8B45-BA60-5F0A507F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77CDC-EC77-C540-A2B5-65D990A1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8B205-3231-7D46-9D70-DDBB2B85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93225-D199-2A4C-9E7D-A52910A4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97B4-F0DC-164F-A113-FB1CFB98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0C613-1F3A-CA44-8C8A-A35BC6C0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03493-00E3-9F41-9DED-8F6691AA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8DF5-53DF-8549-A4CC-AC01BE88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D1E7-17B0-BE40-BCEF-D37A00D0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1DDEA-28E2-5A45-96A8-E9D317F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E267-C55A-574B-ACAA-B6E2828F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E5C02-B1A8-F448-9359-BC6BBA21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6377A-3AAC-D946-BEF0-900688D9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66E9-DD85-F84A-BEBE-BAC06C8B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D05F9-698B-B04A-815C-3C8243F46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4DE01-1066-E243-BE8C-81F21CB61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D7AC-156B-6242-99C9-E9B1BD4D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A14C-DC8B-7E4B-971D-456109CF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E2D35-6FF2-5C41-A5B2-299D9CC8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7DC68-83F0-8B45-AD2D-4BFA34A7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96264-BB16-744A-9677-55063A831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7E94-0C0A-B84E-B396-AF8564C9D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AA5-52AC-D94B-BEE3-DB6EF3C2274A}" type="datetimeFigureOut">
              <a:rPr lang="en-US" smtClean="0"/>
              <a:t>10/31/18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2417-9807-1448-9DCB-13ED0B297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4845-E2AA-9C49-8CB9-E25612993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682A-3AFE-C04E-999D-28339347A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8C392E-3D4E-5343-A30C-AB04B6A81EF9}"/>
              </a:ext>
            </a:extLst>
          </p:cNvPr>
          <p:cNvSpPr/>
          <p:nvPr/>
        </p:nvSpPr>
        <p:spPr>
          <a:xfrm>
            <a:off x="791568" y="1514901"/>
            <a:ext cx="4858603" cy="427174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6A20D-1C31-0048-9C71-CEFA9F5BF5AA}"/>
              </a:ext>
            </a:extLst>
          </p:cNvPr>
          <p:cNvSpPr/>
          <p:nvPr/>
        </p:nvSpPr>
        <p:spPr>
          <a:xfrm>
            <a:off x="1339966" y="3510887"/>
            <a:ext cx="1595651" cy="1879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49452-5F52-7C49-AE90-B8CB6CDD8EEB}"/>
              </a:ext>
            </a:extLst>
          </p:cNvPr>
          <p:cNvSpPr/>
          <p:nvPr/>
        </p:nvSpPr>
        <p:spPr>
          <a:xfrm>
            <a:off x="1339965" y="1900451"/>
            <a:ext cx="3739701" cy="1132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3DE56-3B0E-6B43-99D6-5CD5247CC1CD}"/>
              </a:ext>
            </a:extLst>
          </p:cNvPr>
          <p:cNvSpPr/>
          <p:nvPr/>
        </p:nvSpPr>
        <p:spPr>
          <a:xfrm>
            <a:off x="3484015" y="3510887"/>
            <a:ext cx="1595651" cy="1879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BBF44-140C-1047-8C2B-62EE723A3B0D}"/>
              </a:ext>
            </a:extLst>
          </p:cNvPr>
          <p:cNvSpPr/>
          <p:nvPr/>
        </p:nvSpPr>
        <p:spPr>
          <a:xfrm>
            <a:off x="6387151" y="1514901"/>
            <a:ext cx="4858603" cy="427174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BC6D14-64C0-1546-8C7C-F7F4A4C22390}"/>
              </a:ext>
            </a:extLst>
          </p:cNvPr>
          <p:cNvSpPr/>
          <p:nvPr/>
        </p:nvSpPr>
        <p:spPr>
          <a:xfrm>
            <a:off x="6935549" y="3510887"/>
            <a:ext cx="1595651" cy="187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FD66C-98F1-7D41-A03C-9E5F4907AD8D}"/>
              </a:ext>
            </a:extLst>
          </p:cNvPr>
          <p:cNvSpPr/>
          <p:nvPr/>
        </p:nvSpPr>
        <p:spPr>
          <a:xfrm>
            <a:off x="6935548" y="1900451"/>
            <a:ext cx="3739701" cy="11327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01434A-6E7D-A243-9F0D-7D426358A507}"/>
              </a:ext>
            </a:extLst>
          </p:cNvPr>
          <p:cNvSpPr/>
          <p:nvPr/>
        </p:nvSpPr>
        <p:spPr>
          <a:xfrm>
            <a:off x="9079598" y="3510887"/>
            <a:ext cx="1595651" cy="1879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Yik Ren Jun, Gabriel</dc:creator>
  <cp:lastModifiedBy>Yik Ren Jun, Gabriel</cp:lastModifiedBy>
  <cp:revision>2</cp:revision>
  <dcterms:created xsi:type="dcterms:W3CDTF">2018-10-31T13:16:38Z</dcterms:created>
  <dcterms:modified xsi:type="dcterms:W3CDTF">2018-10-31T13:35:42Z</dcterms:modified>
</cp:coreProperties>
</file>