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8" d="100"/>
          <a:sy n="68" d="100"/>
        </p:scale>
        <p:origin x="1632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A5BCAA18-C1A9-4471-B824-2B7C20A13086}"/>
              </a:ext>
            </a:extLst>
          </p:cNvPr>
          <p:cNvSpPr/>
          <p:nvPr/>
        </p:nvSpPr>
        <p:spPr>
          <a:xfrm>
            <a:off x="4112504" y="327914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80">
            <a:extLst>
              <a:ext uri="{FF2B5EF4-FFF2-40B4-BE49-F238E27FC236}">
                <a16:creationId xmlns:a16="http://schemas.microsoft.com/office/drawing/2014/main" id="{206B00BE-9BC1-4197-936D-D6509E411F8E}"/>
              </a:ext>
            </a:extLst>
          </p:cNvPr>
          <p:cNvCxnSpPr>
            <a:cxnSpLocks/>
          </p:cNvCxnSpPr>
          <p:nvPr/>
        </p:nvCxnSpPr>
        <p:spPr>
          <a:xfrm>
            <a:off x="2315329" y="3337877"/>
            <a:ext cx="1797943" cy="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78">
            <a:extLst>
              <a:ext uri="{FF2B5EF4-FFF2-40B4-BE49-F238E27FC236}">
                <a16:creationId xmlns:a16="http://schemas.microsoft.com/office/drawing/2014/main" id="{05A3C0F3-B5E5-40F8-BE46-7C8C8E1E2DDA}"/>
              </a:ext>
            </a:extLst>
          </p:cNvPr>
          <p:cNvCxnSpPr>
            <a:cxnSpLocks/>
          </p:cNvCxnSpPr>
          <p:nvPr/>
        </p:nvCxnSpPr>
        <p:spPr>
          <a:xfrm flipV="1">
            <a:off x="5188605" y="3189457"/>
            <a:ext cx="1206868" cy="282413"/>
          </a:xfrm>
          <a:prstGeom prst="bentConnector3">
            <a:avLst>
              <a:gd name="adj1" fmla="val 10010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3EB1FFA-C4CA-4035-91B6-3DF14D69153A}"/>
              </a:ext>
            </a:extLst>
          </p:cNvPr>
          <p:cNvSpPr txBox="1"/>
          <p:nvPr/>
        </p:nvSpPr>
        <p:spPr>
          <a:xfrm>
            <a:off x="6232605" y="32778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A481D5-F435-4D74-88A9-F0E8C3B88B44}"/>
              </a:ext>
            </a:extLst>
          </p:cNvPr>
          <p:cNvSpPr txBox="1"/>
          <p:nvPr/>
        </p:nvSpPr>
        <p:spPr>
          <a:xfrm>
            <a:off x="3016588" y="3174117"/>
            <a:ext cx="76399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 err="1">
                <a:solidFill>
                  <a:srgbClr val="7030A0"/>
                </a:solidFill>
              </a:rPr>
              <a:t>loggedInUser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6E6784-C8AB-48D8-BCAD-1CA78DD7E9C9}"/>
              </a:ext>
            </a:extLst>
          </p:cNvPr>
          <p:cNvSpPr txBox="1"/>
          <p:nvPr/>
        </p:nvSpPr>
        <p:spPr>
          <a:xfrm>
            <a:off x="2506271" y="315750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2EE62B-678F-4E9F-9D4B-4BD4100B8F5E}"/>
              </a:ext>
            </a:extLst>
          </p:cNvPr>
          <p:cNvSpPr txBox="1"/>
          <p:nvPr/>
        </p:nvSpPr>
        <p:spPr>
          <a:xfrm>
            <a:off x="3871602" y="3164096"/>
            <a:ext cx="261699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>
            <a:extLst>
              <a:ext uri="{FF2B5EF4-FFF2-40B4-BE49-F238E27FC236}">
                <a16:creationId xmlns:a16="http://schemas.microsoft.com/office/drawing/2014/main" id="{A0175B2F-A575-4869-BD69-98E1345C399A}"/>
              </a:ext>
            </a:extLst>
          </p:cNvPr>
          <p:cNvSpPr/>
          <p:nvPr/>
        </p:nvSpPr>
        <p:spPr>
          <a:xfrm>
            <a:off x="2373780" y="32481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ED8A60-5AE0-406E-B322-7B55C5E7BFC6}"/>
              </a:ext>
            </a:extLst>
          </p:cNvPr>
          <p:cNvSpPr txBox="1"/>
          <p:nvPr/>
        </p:nvSpPr>
        <p:spPr>
          <a:xfrm>
            <a:off x="5149889" y="33150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Choo</cp:lastModifiedBy>
  <cp:revision>84</cp:revision>
  <dcterms:created xsi:type="dcterms:W3CDTF">2016-07-22T14:33:02Z</dcterms:created>
  <dcterms:modified xsi:type="dcterms:W3CDTF">2018-10-29T14:19:08Z</dcterms:modified>
</cp:coreProperties>
</file>