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75" d="100"/>
          <a:sy n="75" d="100"/>
        </p:scale>
        <p:origin x="1196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VersionedErium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cxnSpLocks/>
            <a:stCxn id="78" idx="3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312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Timetable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65429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ReadOnlyErium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Erium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742B3824-BECC-4105-83DD-C2DFFDA96931}"/>
              </a:ext>
            </a:extLst>
          </p:cNvPr>
          <p:cNvSpPr/>
          <p:nvPr/>
        </p:nvSpPr>
        <p:spPr>
          <a:xfrm>
            <a:off x="7712397" y="316596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Wen Kai</cp:lastModifiedBy>
  <cp:revision>86</cp:revision>
  <dcterms:created xsi:type="dcterms:W3CDTF">2016-07-22T14:33:02Z</dcterms:created>
  <dcterms:modified xsi:type="dcterms:W3CDTF">2018-09-21T07:50:30Z</dcterms:modified>
</cp:coreProperties>
</file>