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Rectangle 65"/>
          <p:cNvGrpSpPr/>
          <p:nvPr/>
        </p:nvGrpSpPr>
        <p:grpSpPr>
          <a:xfrm>
            <a:off x="6715366" y="1228537"/>
            <a:ext cx="3903826" cy="4400926"/>
            <a:chOff x="0" y="0"/>
            <a:chExt cx="3903824" cy="4400925"/>
          </a:xfrm>
        </p:grpSpPr>
        <p:sp>
          <p:nvSpPr>
            <p:cNvPr id="112" name="Rounded Rectangle"/>
            <p:cNvSpPr/>
            <p:nvPr/>
          </p:nvSpPr>
          <p:spPr>
            <a:xfrm>
              <a:off x="0" y="0"/>
              <a:ext cx="3903825" cy="4400926"/>
            </a:xfrm>
            <a:prstGeom prst="roundRect">
              <a:avLst>
                <a:gd name="adj" fmla="val 3484"/>
              </a:avLst>
            </a:prstGeom>
            <a:solidFill>
              <a:srgbClr val="E6E0E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b="1" sz="1200">
                  <a:solidFill>
                    <a:srgbClr val="7030A0"/>
                  </a:solidFill>
                </a:defRPr>
              </a:pPr>
            </a:p>
          </p:txBody>
        </p:sp>
        <p:sp>
          <p:nvSpPr>
            <p:cNvPr id="113" name="Model"/>
            <p:cNvSpPr txBox="1"/>
            <p:nvPr/>
          </p:nvSpPr>
          <p:spPr>
            <a:xfrm>
              <a:off x="39835" y="39835"/>
              <a:ext cx="3824155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1200">
                  <a:solidFill>
                    <a:srgbClr val="7030A0"/>
                  </a:solidFill>
                </a:defRPr>
              </a:lvl1pPr>
            </a:lstStyle>
            <a:p>
              <a:pPr/>
              <a:r>
                <a:t>Model</a:t>
              </a:r>
            </a:p>
          </p:txBody>
        </p:sp>
      </p:grpSp>
      <p:grpSp>
        <p:nvGrpSpPr>
          <p:cNvPr id="117" name="Rectangle 65"/>
          <p:cNvGrpSpPr/>
          <p:nvPr/>
        </p:nvGrpSpPr>
        <p:grpSpPr>
          <a:xfrm>
            <a:off x="484746" y="1228537"/>
            <a:ext cx="5863965" cy="4343401"/>
            <a:chOff x="0" y="0"/>
            <a:chExt cx="5863964" cy="4343400"/>
          </a:xfrm>
        </p:grpSpPr>
        <p:sp>
          <p:nvSpPr>
            <p:cNvPr id="115" name="Rounded Rectangle"/>
            <p:cNvSpPr/>
            <p:nvPr/>
          </p:nvSpPr>
          <p:spPr>
            <a:xfrm>
              <a:off x="0" y="0"/>
              <a:ext cx="5863965" cy="4343400"/>
            </a:xfrm>
            <a:prstGeom prst="roundRect">
              <a:avLst>
                <a:gd name="adj" fmla="val 3484"/>
              </a:avLst>
            </a:prstGeom>
            <a:solidFill>
              <a:srgbClr val="DCE6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b="1" sz="1200">
                  <a:solidFill>
                    <a:srgbClr val="0070C0"/>
                  </a:solidFill>
                </a:defRPr>
              </a:pPr>
            </a:p>
          </p:txBody>
        </p:sp>
        <p:sp>
          <p:nvSpPr>
            <p:cNvPr id="116" name="Logic"/>
            <p:cNvSpPr txBox="1"/>
            <p:nvPr/>
          </p:nvSpPr>
          <p:spPr>
            <a:xfrm>
              <a:off x="44321" y="44320"/>
              <a:ext cx="5775322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1200">
                  <a:solidFill>
                    <a:srgbClr val="0070C0"/>
                  </a:solidFill>
                </a:defRPr>
              </a:lvl1pPr>
            </a:lstStyle>
            <a:p>
              <a:pPr/>
              <a:r>
                <a:t>Logic</a:t>
              </a:r>
            </a:p>
          </p:txBody>
        </p:sp>
      </p:grpSp>
      <p:grpSp>
        <p:nvGrpSpPr>
          <p:cNvPr id="120" name="Rectangle 62"/>
          <p:cNvGrpSpPr/>
          <p:nvPr/>
        </p:nvGrpSpPr>
        <p:grpSpPr>
          <a:xfrm>
            <a:off x="900078" y="1609465"/>
            <a:ext cx="1455630" cy="346761"/>
            <a:chOff x="0" y="0"/>
            <a:chExt cx="1455628" cy="346760"/>
          </a:xfrm>
        </p:grpSpPr>
        <p:sp>
          <p:nvSpPr>
            <p:cNvPr id="118" name="Rectangle"/>
            <p:cNvSpPr/>
            <p:nvPr/>
          </p:nvSpPr>
          <p:spPr>
            <a:xfrm>
              <a:off x="0" y="-1"/>
              <a:ext cx="1455629" cy="346762"/>
            </a:xfrm>
            <a:prstGeom prst="rect">
              <a:avLst/>
            </a:prstGeom>
            <a:solidFill>
              <a:srgbClr val="0070C0"/>
            </a:solidFill>
            <a:ln w="1905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9" name=":LogicManager"/>
            <p:cNvSpPr txBox="1"/>
            <p:nvPr/>
          </p:nvSpPr>
          <p:spPr>
            <a:xfrm>
              <a:off x="0" y="7010"/>
              <a:ext cx="1455629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:LogicManager</a:t>
              </a:r>
            </a:p>
          </p:txBody>
        </p:sp>
      </p:grpSp>
      <p:sp>
        <p:nvSpPr>
          <p:cNvPr id="121" name="Straight Connector 4"/>
          <p:cNvSpPr/>
          <p:nvPr/>
        </p:nvSpPr>
        <p:spPr>
          <a:xfrm flipH="1">
            <a:off x="1627892" y="1973135"/>
            <a:ext cx="1" cy="3481400"/>
          </a:xfrm>
          <a:prstGeom prst="line">
            <a:avLst/>
          </a:prstGeom>
          <a:gradFill>
            <a:gsLst>
              <a:gs pos="0">
                <a:schemeClr val="accent1">
                  <a:hueOff val="357503"/>
                  <a:satOff val="54545"/>
                  <a:lumOff val="29273"/>
                </a:schemeClr>
              </a:gs>
              <a:gs pos="35000">
                <a:srgbClr val="BDD4FF"/>
              </a:gs>
              <a:gs pos="100000">
                <a:schemeClr val="accent1">
                  <a:hueOff val="418253"/>
                  <a:satOff val="54545"/>
                  <a:lumOff val="42493"/>
                </a:schemeClr>
              </a:gs>
            </a:gsLst>
            <a:lin ang="16200000"/>
          </a:gradFill>
          <a:ln w="19050">
            <a:solidFill>
              <a:srgbClr val="0070C0"/>
            </a:solidFill>
            <a:prstDash val="sysDash"/>
          </a:ln>
        </p:spPr>
        <p:txBody>
          <a:bodyPr lIns="45719" rIns="45719"/>
          <a:lstStyle/>
          <a:p>
            <a:pPr/>
          </a:p>
        </p:txBody>
      </p:sp>
      <p:sp>
        <p:nvSpPr>
          <p:cNvPr id="122" name="Rectangle 5"/>
          <p:cNvSpPr/>
          <p:nvPr/>
        </p:nvSpPr>
        <p:spPr>
          <a:xfrm>
            <a:off x="1555884" y="2323830"/>
            <a:ext cx="152401" cy="29326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 sz="1400"/>
            </a:pPr>
          </a:p>
        </p:txBody>
      </p:sp>
      <p:grpSp>
        <p:nvGrpSpPr>
          <p:cNvPr id="125" name="Rectangle 62"/>
          <p:cNvGrpSpPr/>
          <p:nvPr/>
        </p:nvGrpSpPr>
        <p:grpSpPr>
          <a:xfrm>
            <a:off x="3260354" y="1488541"/>
            <a:ext cx="1649392" cy="467685"/>
            <a:chOff x="0" y="53177"/>
            <a:chExt cx="1649390" cy="467684"/>
          </a:xfrm>
        </p:grpSpPr>
        <p:sp>
          <p:nvSpPr>
            <p:cNvPr id="123" name="Rectangle"/>
            <p:cNvSpPr/>
            <p:nvPr/>
          </p:nvSpPr>
          <p:spPr>
            <a:xfrm>
              <a:off x="0" y="53177"/>
              <a:ext cx="1649391" cy="467685"/>
            </a:xfrm>
            <a:prstGeom prst="rect">
              <a:avLst/>
            </a:prstGeom>
            <a:solidFill>
              <a:srgbClr val="0070C0"/>
            </a:solidFill>
            <a:ln w="1905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4" name=":WishBookParser"/>
            <p:cNvSpPr txBox="1"/>
            <p:nvPr/>
          </p:nvSpPr>
          <p:spPr>
            <a:xfrm>
              <a:off x="0" y="120650"/>
              <a:ext cx="1649391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:WishBookParser</a:t>
              </a:r>
            </a:p>
          </p:txBody>
        </p:sp>
      </p:grpSp>
      <p:sp>
        <p:nvSpPr>
          <p:cNvPr id="126" name="Straight Connector 16"/>
          <p:cNvSpPr/>
          <p:nvPr/>
        </p:nvSpPr>
        <p:spPr>
          <a:xfrm>
            <a:off x="4067520" y="1973136"/>
            <a:ext cx="1" cy="1482985"/>
          </a:xfrm>
          <a:prstGeom prst="line">
            <a:avLst/>
          </a:prstGeom>
          <a:gradFill>
            <a:gsLst>
              <a:gs pos="0">
                <a:schemeClr val="accent1">
                  <a:hueOff val="357503"/>
                  <a:satOff val="54545"/>
                  <a:lumOff val="29273"/>
                </a:schemeClr>
              </a:gs>
              <a:gs pos="35000">
                <a:srgbClr val="BDD4FF"/>
              </a:gs>
              <a:gs pos="100000">
                <a:schemeClr val="accent1">
                  <a:hueOff val="418253"/>
                  <a:satOff val="54545"/>
                  <a:lumOff val="42493"/>
                </a:schemeClr>
              </a:gs>
            </a:gsLst>
            <a:lin ang="16200000"/>
          </a:gradFill>
          <a:ln w="19050">
            <a:solidFill>
              <a:srgbClr val="0070C0"/>
            </a:solidFill>
            <a:prstDash val="sysDash"/>
          </a:ln>
        </p:spPr>
        <p:txBody>
          <a:bodyPr lIns="45719" rIns="45719"/>
          <a:lstStyle/>
          <a:p>
            <a:pPr/>
          </a:p>
        </p:txBody>
      </p:sp>
      <p:sp>
        <p:nvSpPr>
          <p:cNvPr id="127" name="Rectangle 17"/>
          <p:cNvSpPr/>
          <p:nvPr/>
        </p:nvSpPr>
        <p:spPr>
          <a:xfrm>
            <a:off x="3995513" y="2431329"/>
            <a:ext cx="154409" cy="76779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 sz="1400"/>
            </a:pPr>
          </a:p>
        </p:txBody>
      </p:sp>
      <p:cxnSp>
        <p:nvCxnSpPr>
          <p:cNvPr id="128" name="Straight Connector 19"/>
          <p:cNvCxnSpPr>
            <a:stCxn id="129" idx="0"/>
            <a:endCxn id="149" idx="0"/>
          </p:cNvCxnSpPr>
          <p:nvPr/>
        </p:nvCxnSpPr>
        <p:spPr>
          <a:xfrm flipH="1">
            <a:off x="5580764" y="2817153"/>
            <a:ext cx="38252" cy="262849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</a:ln>
        </p:spPr>
      </p:cxnSp>
      <p:sp>
        <p:nvSpPr>
          <p:cNvPr id="129" name="Rectangle 20"/>
          <p:cNvSpPr/>
          <p:nvPr/>
        </p:nvSpPr>
        <p:spPr>
          <a:xfrm>
            <a:off x="5542815" y="2679151"/>
            <a:ext cx="152401" cy="27600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 sz="1400"/>
            </a:pPr>
          </a:p>
        </p:txBody>
      </p:sp>
      <p:sp>
        <p:nvSpPr>
          <p:cNvPr id="130" name="Straight Arrow Connector 22"/>
          <p:cNvSpPr/>
          <p:nvPr/>
        </p:nvSpPr>
        <p:spPr>
          <a:xfrm>
            <a:off x="436033" y="2327518"/>
            <a:ext cx="1119852" cy="1"/>
          </a:xfrm>
          <a:prstGeom prst="line">
            <a:avLst/>
          </a:prstGeom>
          <a:ln w="19050">
            <a:solidFill>
              <a:srgbClr val="00B05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31" name="TextBox 25"/>
          <p:cNvSpPr txBox="1"/>
          <p:nvPr/>
        </p:nvSpPr>
        <p:spPr>
          <a:xfrm>
            <a:off x="55033" y="2056119"/>
            <a:ext cx="1424847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pPr/>
            <a:r>
              <a:t>execute(“list -c”)</a:t>
            </a:r>
          </a:p>
        </p:txBody>
      </p:sp>
      <p:sp>
        <p:nvSpPr>
          <p:cNvPr id="132" name="Straight Arrow Connector 27"/>
          <p:cNvSpPr/>
          <p:nvPr/>
        </p:nvSpPr>
        <p:spPr>
          <a:xfrm flipV="1">
            <a:off x="4152905" y="2577859"/>
            <a:ext cx="922392" cy="2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33" name="TextBox 28"/>
          <p:cNvSpPr txBox="1"/>
          <p:nvPr/>
        </p:nvSpPr>
        <p:spPr>
          <a:xfrm>
            <a:off x="3260354" y="3549589"/>
            <a:ext cx="855810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/>
            <a:r>
              <a:t>execute()</a:t>
            </a:r>
          </a:p>
        </p:txBody>
      </p:sp>
      <p:sp>
        <p:nvSpPr>
          <p:cNvPr id="134" name="Straight Arrow Connector 33"/>
          <p:cNvSpPr/>
          <p:nvPr/>
        </p:nvSpPr>
        <p:spPr>
          <a:xfrm>
            <a:off x="4126041" y="2943751"/>
            <a:ext cx="1492975" cy="1"/>
          </a:xfrm>
          <a:prstGeom prst="line">
            <a:avLst/>
          </a:prstGeom>
          <a:ln w="19050">
            <a:solidFill>
              <a:srgbClr val="0070C0"/>
            </a:solidFill>
            <a:prstDash val="sysDash"/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35" name="Straight Arrow Connector 34"/>
          <p:cNvSpPr/>
          <p:nvPr/>
        </p:nvSpPr>
        <p:spPr>
          <a:xfrm>
            <a:off x="1708284" y="3199119"/>
            <a:ext cx="2348068" cy="1"/>
          </a:xfrm>
          <a:prstGeom prst="line">
            <a:avLst/>
          </a:prstGeom>
          <a:ln w="19050">
            <a:solidFill>
              <a:srgbClr val="0070C0"/>
            </a:solidFill>
            <a:prstDash val="sysDash"/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36" name="Straight Arrow Connector 36"/>
          <p:cNvSpPr/>
          <p:nvPr/>
        </p:nvSpPr>
        <p:spPr>
          <a:xfrm>
            <a:off x="397932" y="5256519"/>
            <a:ext cx="1196052" cy="1"/>
          </a:xfrm>
          <a:prstGeom prst="line">
            <a:avLst/>
          </a:prstGeom>
          <a:ln w="19050">
            <a:solidFill>
              <a:schemeClr val="accent1"/>
            </a:solidFill>
            <a:prstDash val="sysDash"/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37" name="Rectangle 64"/>
          <p:cNvSpPr/>
          <p:nvPr/>
        </p:nvSpPr>
        <p:spPr>
          <a:xfrm>
            <a:off x="5543421" y="3796831"/>
            <a:ext cx="161323" cy="130728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 sz="1400"/>
            </a:pPr>
          </a:p>
        </p:txBody>
      </p:sp>
      <p:sp>
        <p:nvSpPr>
          <p:cNvPr id="138" name="TextBox 78"/>
          <p:cNvSpPr txBox="1"/>
          <p:nvPr/>
        </p:nvSpPr>
        <p:spPr>
          <a:xfrm>
            <a:off x="5531173" y="3884574"/>
            <a:ext cx="2372404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defRPr sz="1000">
                <a:solidFill>
                  <a:srgbClr val="604A7B"/>
                </a:solidFill>
              </a:defRPr>
            </a:pPr>
            <a:r>
              <a:t>updateFilteredWishList</a:t>
            </a:r>
            <a:r>
              <a:rPr>
                <a:solidFill>
                  <a:srgbClr val="7030A0"/>
                </a:solidFill>
              </a:rPr>
              <a:t>(WishCompletedPredicate)</a:t>
            </a:r>
          </a:p>
        </p:txBody>
      </p:sp>
      <p:sp>
        <p:nvSpPr>
          <p:cNvPr id="139" name="TextBox 79"/>
          <p:cNvSpPr txBox="1"/>
          <p:nvPr/>
        </p:nvSpPr>
        <p:spPr>
          <a:xfrm>
            <a:off x="1902122" y="2171668"/>
            <a:ext cx="189955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pPr/>
            <a:r>
              <a:t>parseCommand(“list -c”)</a:t>
            </a:r>
          </a:p>
        </p:txBody>
      </p:sp>
      <p:sp>
        <p:nvSpPr>
          <p:cNvPr id="140" name="TextBox 81"/>
          <p:cNvSpPr txBox="1"/>
          <p:nvPr/>
        </p:nvSpPr>
        <p:spPr>
          <a:xfrm>
            <a:off x="3289688" y="4856595"/>
            <a:ext cx="621217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/>
            <a:r>
              <a:t>result</a:t>
            </a:r>
          </a:p>
        </p:txBody>
      </p:sp>
      <p:sp>
        <p:nvSpPr>
          <p:cNvPr id="141" name="TextBox 82"/>
          <p:cNvSpPr txBox="1"/>
          <p:nvPr/>
        </p:nvSpPr>
        <p:spPr>
          <a:xfrm>
            <a:off x="662203" y="5011420"/>
            <a:ext cx="762001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/>
            <a:r>
              <a:t>result</a:t>
            </a:r>
          </a:p>
        </p:txBody>
      </p:sp>
      <p:sp>
        <p:nvSpPr>
          <p:cNvPr id="142" name="TextBox 92"/>
          <p:cNvSpPr txBox="1"/>
          <p:nvPr/>
        </p:nvSpPr>
        <p:spPr>
          <a:xfrm>
            <a:off x="2741725" y="2971312"/>
            <a:ext cx="220344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/>
            <a:r>
              <a:t>l</a:t>
            </a:r>
          </a:p>
        </p:txBody>
      </p:sp>
      <p:grpSp>
        <p:nvGrpSpPr>
          <p:cNvPr id="145" name="Rectangle 62"/>
          <p:cNvGrpSpPr/>
          <p:nvPr/>
        </p:nvGrpSpPr>
        <p:grpSpPr>
          <a:xfrm>
            <a:off x="7478055" y="3468964"/>
            <a:ext cx="841637" cy="332742"/>
            <a:chOff x="0" y="0"/>
            <a:chExt cx="841636" cy="332740"/>
          </a:xfrm>
        </p:grpSpPr>
        <p:sp>
          <p:nvSpPr>
            <p:cNvPr id="143" name="Rectangle"/>
            <p:cNvSpPr/>
            <p:nvPr/>
          </p:nvSpPr>
          <p:spPr>
            <a:xfrm>
              <a:off x="0" y="16279"/>
              <a:ext cx="841637" cy="300181"/>
            </a:xfrm>
            <a:prstGeom prst="rect">
              <a:avLst/>
            </a:prstGeom>
            <a:solidFill>
              <a:srgbClr val="7030A0"/>
            </a:soli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4" name=": Model"/>
            <p:cNvSpPr txBox="1"/>
            <p:nvPr/>
          </p:nvSpPr>
          <p:spPr>
            <a:xfrm>
              <a:off x="0" y="0"/>
              <a:ext cx="841637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: Model</a:t>
              </a:r>
            </a:p>
          </p:txBody>
        </p:sp>
      </p:grpSp>
      <p:sp>
        <p:nvSpPr>
          <p:cNvPr id="146" name="Straight Connector 45"/>
          <p:cNvSpPr/>
          <p:nvPr/>
        </p:nvSpPr>
        <p:spPr>
          <a:xfrm flipH="1">
            <a:off x="7931296" y="3776351"/>
            <a:ext cx="3959" cy="1735711"/>
          </a:xfrm>
          <a:prstGeom prst="line">
            <a:avLst/>
          </a:prstGeom>
          <a:gradFill>
            <a:gsLst>
              <a:gs pos="0">
                <a:schemeClr val="accent1">
                  <a:hueOff val="357503"/>
                  <a:satOff val="54545"/>
                  <a:lumOff val="29273"/>
                </a:schemeClr>
              </a:gs>
              <a:gs pos="35000">
                <a:srgbClr val="BDD4FF"/>
              </a:gs>
              <a:gs pos="100000">
                <a:schemeClr val="accent1">
                  <a:hueOff val="418253"/>
                  <a:satOff val="54545"/>
                  <a:lumOff val="42493"/>
                </a:schemeClr>
              </a:gs>
            </a:gsLst>
            <a:lin ang="16200000"/>
          </a:gradFill>
          <a:ln w="19050">
            <a:solidFill>
              <a:srgbClr val="7030A0"/>
            </a:solidFill>
            <a:prstDash val="sysDash"/>
          </a:ln>
        </p:spPr>
        <p:txBody>
          <a:bodyPr lIns="45719" rIns="45719"/>
          <a:lstStyle/>
          <a:p>
            <a:pPr/>
          </a:p>
        </p:txBody>
      </p:sp>
      <p:sp>
        <p:nvSpPr>
          <p:cNvPr id="147" name="Rectangle 48"/>
          <p:cNvSpPr/>
          <p:nvPr/>
        </p:nvSpPr>
        <p:spPr>
          <a:xfrm>
            <a:off x="7842559" y="4081150"/>
            <a:ext cx="168897" cy="7756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400"/>
            </a:pPr>
          </a:p>
        </p:txBody>
      </p:sp>
      <p:sp>
        <p:nvSpPr>
          <p:cNvPr id="148" name="Straight Arrow Connector 49"/>
          <p:cNvSpPr/>
          <p:nvPr/>
        </p:nvSpPr>
        <p:spPr>
          <a:xfrm>
            <a:off x="5695215" y="4050654"/>
            <a:ext cx="2122590" cy="30497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49" name="TextBox 3"/>
          <p:cNvSpPr txBox="1"/>
          <p:nvPr/>
        </p:nvSpPr>
        <p:spPr>
          <a:xfrm>
            <a:off x="5489813" y="5323730"/>
            <a:ext cx="181904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solidFill>
                  <a:srgbClr val="002060"/>
                </a:solidFill>
              </a:defRPr>
            </a:lvl1pPr>
          </a:lstStyle>
          <a:p>
            <a:pPr/>
            <a:r>
              <a:t>X</a:t>
            </a:r>
          </a:p>
        </p:txBody>
      </p:sp>
      <p:grpSp>
        <p:nvGrpSpPr>
          <p:cNvPr id="152" name="Rectangle 62"/>
          <p:cNvGrpSpPr/>
          <p:nvPr/>
        </p:nvGrpSpPr>
        <p:grpSpPr>
          <a:xfrm>
            <a:off x="5052909" y="2325787"/>
            <a:ext cx="1093636" cy="461539"/>
            <a:chOff x="0" y="0"/>
            <a:chExt cx="1093634" cy="461538"/>
          </a:xfrm>
        </p:grpSpPr>
        <p:sp>
          <p:nvSpPr>
            <p:cNvPr id="150" name="Rectangle"/>
            <p:cNvSpPr/>
            <p:nvPr/>
          </p:nvSpPr>
          <p:spPr>
            <a:xfrm>
              <a:off x="0" y="-1"/>
              <a:ext cx="1093635" cy="461540"/>
            </a:xfrm>
            <a:prstGeom prst="rect">
              <a:avLst/>
            </a:prstGeom>
            <a:solidFill>
              <a:srgbClr val="0070C0"/>
            </a:solidFill>
            <a:ln w="1905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1" name="l:List Command"/>
            <p:cNvSpPr txBox="1"/>
            <p:nvPr/>
          </p:nvSpPr>
          <p:spPr>
            <a:xfrm>
              <a:off x="0" y="7248"/>
              <a:ext cx="1093635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200">
                  <a:solidFill>
                    <a:srgbClr val="FFFFFF"/>
                  </a:solidFill>
                </a:defRPr>
              </a:pPr>
              <a:r>
                <a:t>l:List</a:t>
              </a:r>
              <a:br/>
              <a:r>
                <a:t>Command</a:t>
              </a:r>
            </a:p>
          </p:txBody>
        </p:sp>
      </p:grpSp>
      <p:sp>
        <p:nvSpPr>
          <p:cNvPr id="153" name="Straight Arrow Connector 65"/>
          <p:cNvSpPr/>
          <p:nvPr/>
        </p:nvSpPr>
        <p:spPr>
          <a:xfrm>
            <a:off x="1708284" y="3796833"/>
            <a:ext cx="3832165" cy="1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54" name="Straight Arrow Connector 66"/>
          <p:cNvSpPr/>
          <p:nvPr/>
        </p:nvSpPr>
        <p:spPr>
          <a:xfrm>
            <a:off x="1725178" y="2429436"/>
            <a:ext cx="2256706" cy="3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55" name="Straight Arrow Connector 68"/>
          <p:cNvSpPr/>
          <p:nvPr/>
        </p:nvSpPr>
        <p:spPr>
          <a:xfrm>
            <a:off x="1708931" y="5101981"/>
            <a:ext cx="3831518" cy="1"/>
          </a:xfrm>
          <a:prstGeom prst="line">
            <a:avLst/>
          </a:prstGeom>
          <a:ln w="19050">
            <a:solidFill>
              <a:srgbClr val="0070C0"/>
            </a:solidFill>
            <a:prstDash val="sysDash"/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56" name="Straight Arrow Connector 62"/>
          <p:cNvSpPr/>
          <p:nvPr/>
        </p:nvSpPr>
        <p:spPr>
          <a:xfrm>
            <a:off x="5702688" y="4856844"/>
            <a:ext cx="2224320" cy="1"/>
          </a:xfrm>
          <a:prstGeom prst="line">
            <a:avLst/>
          </a:prstGeom>
          <a:ln w="19050">
            <a:solidFill>
              <a:srgbClr val="7030A0"/>
            </a:solidFill>
            <a:prstDash val="sysDash"/>
            <a:head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