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58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F017618B-F409-4130-B0A2-5ABC20E5B5CB}"/>
    <pc:docChg chg="modSld">
      <pc:chgData name="Lionel Tan Junzer" userId="04b849c6f1991e6b" providerId="LiveId" clId="{F017618B-F409-4130-B0A2-5ABC20E5B5CB}" dt="2018-09-21T09:01:00.805" v="27" actId="20577"/>
      <pc:docMkLst>
        <pc:docMk/>
      </pc:docMkLst>
      <pc:sldChg chg="modSp">
        <pc:chgData name="Lionel Tan Junzer" userId="04b849c6f1991e6b" providerId="LiveId" clId="{F017618B-F409-4130-B0A2-5ABC20E5B5CB}" dt="2018-09-21T09:01:00.805" v="27" actId="20577"/>
        <pc:sldMkLst>
          <pc:docMk/>
          <pc:sldMk cId="3945898909" sldId="267"/>
        </pc:sldMkLst>
        <pc:spChg chg="mod">
          <ac:chgData name="Lionel Tan Junzer" userId="04b849c6f1991e6b" providerId="LiveId" clId="{F017618B-F409-4130-B0A2-5ABC20E5B5CB}" dt="2018-09-21T09:00:52.184" v="17" actId="14100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Lionel Tan Junzer" userId="04b849c6f1991e6b" providerId="LiveId" clId="{F017618B-F409-4130-B0A2-5ABC20E5B5CB}" dt="2018-09-21T09:01:00.805" v="27" actId="20577"/>
          <ac:spMkLst>
            <pc:docMk/>
            <pc:sldMk cId="3945898909" sldId="267"/>
            <ac:spMk id="78" creationId="{00000000-0000-0000-0000-000000000000}"/>
          </ac:spMkLst>
        </pc:spChg>
      </pc:sldChg>
    </pc:docChg>
  </pc:docChgLst>
  <pc:docChgLst>
    <pc:chgData name="Lionel Tan Junzer" userId="04b849c6f1991e6b" providerId="LiveId" clId="{2B64A452-AC52-4CAF-965D-7301B818D34C}"/>
    <pc:docChg chg="modSld">
      <pc:chgData name="Lionel Tan Junzer" userId="04b849c6f1991e6b" providerId="LiveId" clId="{2B64A452-AC52-4CAF-965D-7301B818D34C}" dt="2018-10-15T06:07:07.027" v="13" actId="20577"/>
      <pc:docMkLst>
        <pc:docMk/>
      </pc:docMkLst>
      <pc:sldChg chg="modSp">
        <pc:chgData name="Lionel Tan Junzer" userId="04b849c6f1991e6b" providerId="LiveId" clId="{2B64A452-AC52-4CAF-965D-7301B818D34C}" dt="2018-10-15T06:07:07.027" v="13" actId="20577"/>
        <pc:sldMkLst>
          <pc:docMk/>
          <pc:sldMk cId="3945898909" sldId="267"/>
        </pc:sldMkLst>
        <pc:spChg chg="mod">
          <ac:chgData name="Lionel Tan Junzer" userId="04b849c6f1991e6b" providerId="LiveId" clId="{2B64A452-AC52-4CAF-965D-7301B818D34C}" dt="2018-10-15T06:07:07.027" v="13" actId="20577"/>
          <ac:spMkLst>
            <pc:docMk/>
            <pc:sldMk cId="3945898909" sldId="267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199" y="2179309"/>
            <a:ext cx="137159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WishBook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deleteWish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70</cp:revision>
  <dcterms:created xsi:type="dcterms:W3CDTF">2016-07-22T14:33:02Z</dcterms:created>
  <dcterms:modified xsi:type="dcterms:W3CDTF">2018-10-15T06:07:12Z</dcterms:modified>
</cp:coreProperties>
</file>