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1496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A464AFE-92EC-45C3-8294-35E6B6A5F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52612"/>
            <a:ext cx="699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84</cp:revision>
  <dcterms:created xsi:type="dcterms:W3CDTF">2016-07-22T14:33:02Z</dcterms:created>
  <dcterms:modified xsi:type="dcterms:W3CDTF">2018-11-12T03:11:45Z</dcterms:modified>
</cp:coreProperties>
</file>