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65" d="100"/>
          <a:sy n="65" d="100"/>
        </p:scale>
        <p:origin x="1496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-294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gmin Leong" userId="075411cc4697ef0d" providerId="LiveId" clId="{CC3032D4-0828-4756-9212-7143605D2EB9}"/>
    <pc:docChg chg="custSel modSld">
      <pc:chgData name="Shengmin Leong" userId="075411cc4697ef0d" providerId="LiveId" clId="{CC3032D4-0828-4756-9212-7143605D2EB9}" dt="2018-10-31T00:56:02.653" v="2"/>
      <pc:docMkLst>
        <pc:docMk/>
      </pc:docMkLst>
      <pc:sldChg chg="addSp delSp modSp">
        <pc:chgData name="Shengmin Leong" userId="075411cc4697ef0d" providerId="LiveId" clId="{CC3032D4-0828-4756-9212-7143605D2EB9}" dt="2018-10-31T00:56:02.653" v="2"/>
        <pc:sldMkLst>
          <pc:docMk/>
          <pc:sldMk cId="2396968029" sldId="263"/>
        </pc:sldMkLst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2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9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42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46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48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49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50" creationId="{B3FA9D57-880F-49C4-AD0B-A64E30D6F403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51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52" creationId="{ABDCDBD2-131A-4B66-A2F2-43BBEE82C773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54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55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56" creationId="{522734A2-9DE4-4648-B36D-5EC0360751F3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61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62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63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65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66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68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70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76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78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80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83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85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99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100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114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5:59.188" v="0" actId="478"/>
          <ac:spMkLst>
            <pc:docMk/>
            <pc:sldMk cId="2396968029" sldId="263"/>
            <ac:spMk id="118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119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120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122" creationId="{00000000-0000-0000-0000-000000000000}"/>
          </ac:spMkLst>
        </pc:spChg>
        <pc:picChg chg="add mod">
          <ac:chgData name="Shengmin Leong" userId="075411cc4697ef0d" providerId="LiveId" clId="{CC3032D4-0828-4756-9212-7143605D2EB9}" dt="2018-10-31T00:56:02.653" v="2"/>
          <ac:picMkLst>
            <pc:docMk/>
            <pc:sldMk cId="2396968029" sldId="263"/>
            <ac:picMk id="4" creationId="{CA464AFE-92EC-45C3-8294-35E6B6A5F030}"/>
          </ac:picMkLst>
        </pc:picChg>
        <pc:cxnChg chg="del">
          <ac:chgData name="Shengmin Leong" userId="075411cc4697ef0d" providerId="LiveId" clId="{CC3032D4-0828-4756-9212-7143605D2EB9}" dt="2018-10-31T00:56:01.775" v="1" actId="478"/>
          <ac:cxnSpMkLst>
            <pc:docMk/>
            <pc:sldMk cId="2396968029" sldId="263"/>
            <ac:cxnSpMk id="10" creationId="{16BFE9BF-858E-462D-8FC6-7CDE7EA2A24C}"/>
          </ac:cxnSpMkLst>
        </pc:cxnChg>
        <pc:cxnChg chg="del mod">
          <ac:chgData name="Shengmin Leong" userId="075411cc4697ef0d" providerId="LiveId" clId="{CC3032D4-0828-4756-9212-7143605D2EB9}" dt="2018-10-31T00:56:01.775" v="1" actId="478"/>
          <ac:cxnSpMkLst>
            <pc:docMk/>
            <pc:sldMk cId="2396968029" sldId="263"/>
            <ac:cxnSpMk id="21" creationId="{00000000-0000-0000-0000-000000000000}"/>
          </ac:cxnSpMkLst>
        </pc:cxnChg>
        <pc:cxnChg chg="del mod">
          <ac:chgData name="Shengmin Leong" userId="075411cc4697ef0d" providerId="LiveId" clId="{CC3032D4-0828-4756-9212-7143605D2EB9}" dt="2018-10-31T00:56:01.775" v="1" actId="478"/>
          <ac:cxnSpMkLst>
            <pc:docMk/>
            <pc:sldMk cId="2396968029" sldId="263"/>
            <ac:cxnSpMk id="47" creationId="{00000000-0000-0000-0000-000000000000}"/>
          </ac:cxnSpMkLst>
        </pc:cxnChg>
        <pc:cxnChg chg="del mod">
          <ac:chgData name="Shengmin Leong" userId="075411cc4697ef0d" providerId="LiveId" clId="{CC3032D4-0828-4756-9212-7143605D2EB9}" dt="2018-10-31T00:56:01.775" v="1" actId="478"/>
          <ac:cxnSpMkLst>
            <pc:docMk/>
            <pc:sldMk cId="2396968029" sldId="263"/>
            <ac:cxnSpMk id="53" creationId="{B97967F8-618A-448B-81FD-CDFD4AF0EC64}"/>
          </ac:cxnSpMkLst>
        </pc:cxnChg>
        <pc:cxnChg chg="del mod">
          <ac:chgData name="Shengmin Leong" userId="075411cc4697ef0d" providerId="LiveId" clId="{CC3032D4-0828-4756-9212-7143605D2EB9}" dt="2018-10-31T00:56:01.775" v="1" actId="478"/>
          <ac:cxnSpMkLst>
            <pc:docMk/>
            <pc:sldMk cId="2396968029" sldId="263"/>
            <ac:cxnSpMk id="58" creationId="{00000000-0000-0000-0000-000000000000}"/>
          </ac:cxnSpMkLst>
        </pc:cxnChg>
        <pc:cxnChg chg="del">
          <ac:chgData name="Shengmin Leong" userId="075411cc4697ef0d" providerId="LiveId" clId="{CC3032D4-0828-4756-9212-7143605D2EB9}" dt="2018-10-31T00:56:01.775" v="1" actId="478"/>
          <ac:cxnSpMkLst>
            <pc:docMk/>
            <pc:sldMk cId="2396968029" sldId="263"/>
            <ac:cxnSpMk id="59" creationId="{DB7E4EA4-22F1-4C6D-BB42-7A1EBD5EA1B8}"/>
          </ac:cxnSpMkLst>
        </pc:cxnChg>
        <pc:cxnChg chg="del mod">
          <ac:chgData name="Shengmin Leong" userId="075411cc4697ef0d" providerId="LiveId" clId="{CC3032D4-0828-4756-9212-7143605D2EB9}" dt="2018-10-31T00:56:01.775" v="1" actId="478"/>
          <ac:cxnSpMkLst>
            <pc:docMk/>
            <pc:sldMk cId="2396968029" sldId="263"/>
            <ac:cxnSpMk id="60" creationId="{00000000-0000-0000-0000-000000000000}"/>
          </ac:cxnSpMkLst>
        </pc:cxnChg>
        <pc:cxnChg chg="del mod">
          <ac:chgData name="Shengmin Leong" userId="075411cc4697ef0d" providerId="LiveId" clId="{CC3032D4-0828-4756-9212-7143605D2EB9}" dt="2018-10-31T00:56:01.775" v="1" actId="478"/>
          <ac:cxnSpMkLst>
            <pc:docMk/>
            <pc:sldMk cId="2396968029" sldId="263"/>
            <ac:cxnSpMk id="64" creationId="{00000000-0000-0000-0000-000000000000}"/>
          </ac:cxnSpMkLst>
        </pc:cxnChg>
        <pc:cxnChg chg="del mod">
          <ac:chgData name="Shengmin Leong" userId="075411cc4697ef0d" providerId="LiveId" clId="{CC3032D4-0828-4756-9212-7143605D2EB9}" dt="2018-10-31T00:56:01.775" v="1" actId="478"/>
          <ac:cxnSpMkLst>
            <pc:docMk/>
            <pc:sldMk cId="2396968029" sldId="263"/>
            <ac:cxnSpMk id="69" creationId="{00000000-0000-0000-0000-000000000000}"/>
          </ac:cxnSpMkLst>
        </pc:cxnChg>
        <pc:cxnChg chg="del">
          <ac:chgData name="Shengmin Leong" userId="075411cc4697ef0d" providerId="LiveId" clId="{CC3032D4-0828-4756-9212-7143605D2EB9}" dt="2018-10-31T00:56:01.775" v="1" actId="478"/>
          <ac:cxnSpMkLst>
            <pc:docMk/>
            <pc:sldMk cId="2396968029" sldId="263"/>
            <ac:cxnSpMk id="75" creationId="{00000000-0000-0000-0000-000000000000}"/>
          </ac:cxnSpMkLst>
        </pc:cxnChg>
        <pc:cxnChg chg="del">
          <ac:chgData name="Shengmin Leong" userId="075411cc4697ef0d" providerId="LiveId" clId="{CC3032D4-0828-4756-9212-7143605D2EB9}" dt="2018-10-31T00:56:01.775" v="1" actId="478"/>
          <ac:cxnSpMkLst>
            <pc:docMk/>
            <pc:sldMk cId="2396968029" sldId="263"/>
            <ac:cxnSpMk id="79" creationId="{00000000-0000-0000-0000-000000000000}"/>
          </ac:cxnSpMkLst>
        </pc:cxnChg>
        <pc:cxnChg chg="del mod">
          <ac:chgData name="Shengmin Leong" userId="075411cc4697ef0d" providerId="LiveId" clId="{CC3032D4-0828-4756-9212-7143605D2EB9}" dt="2018-10-31T00:56:01.775" v="1" actId="478"/>
          <ac:cxnSpMkLst>
            <pc:docMk/>
            <pc:sldMk cId="2396968029" sldId="263"/>
            <ac:cxnSpMk id="81" creationId="{00000000-0000-0000-0000-000000000000}"/>
          </ac:cxnSpMkLst>
        </pc:cxnChg>
        <pc:cxnChg chg="del mod">
          <ac:chgData name="Shengmin Leong" userId="075411cc4697ef0d" providerId="LiveId" clId="{CC3032D4-0828-4756-9212-7143605D2EB9}" dt="2018-10-31T00:56:01.775" v="1" actId="478"/>
          <ac:cxnSpMkLst>
            <pc:docMk/>
            <pc:sldMk cId="2396968029" sldId="263"/>
            <ac:cxnSpMk id="84" creationId="{00000000-0000-0000-0000-000000000000}"/>
          </ac:cxnSpMkLst>
        </pc:cxnChg>
        <pc:cxnChg chg="del mod">
          <ac:chgData name="Shengmin Leong" userId="075411cc4697ef0d" providerId="LiveId" clId="{CC3032D4-0828-4756-9212-7143605D2EB9}" dt="2018-10-31T00:56:01.775" v="1" actId="478"/>
          <ac:cxnSpMkLst>
            <pc:docMk/>
            <pc:sldMk cId="2396968029" sldId="263"/>
            <ac:cxnSpMk id="86" creationId="{00000000-0000-0000-0000-000000000000}"/>
          </ac:cxnSpMkLst>
        </pc:cxnChg>
        <pc:cxnChg chg="del mod">
          <ac:chgData name="Shengmin Leong" userId="075411cc4697ef0d" providerId="LiveId" clId="{CC3032D4-0828-4756-9212-7143605D2EB9}" dt="2018-10-31T00:56:01.775" v="1" actId="478"/>
          <ac:cxnSpMkLst>
            <pc:docMk/>
            <pc:sldMk cId="2396968029" sldId="263"/>
            <ac:cxnSpMk id="97" creationId="{00000000-0000-0000-0000-000000000000}"/>
          </ac:cxnSpMkLst>
        </pc:cxnChg>
        <pc:cxnChg chg="del mod">
          <ac:chgData name="Shengmin Leong" userId="075411cc4697ef0d" providerId="LiveId" clId="{CC3032D4-0828-4756-9212-7143605D2EB9}" dt="2018-10-31T00:56:01.775" v="1" actId="478"/>
          <ac:cxnSpMkLst>
            <pc:docMk/>
            <pc:sldMk cId="2396968029" sldId="263"/>
            <ac:cxnSpMk id="107" creationId="{00000000-0000-0000-0000-000000000000}"/>
          </ac:cxnSpMkLst>
        </pc:cxnChg>
        <pc:cxnChg chg="del mod">
          <ac:chgData name="Shengmin Leong" userId="075411cc4697ef0d" providerId="LiveId" clId="{CC3032D4-0828-4756-9212-7143605D2EB9}" dt="2018-10-31T00:56:01.775" v="1" actId="478"/>
          <ac:cxnSpMkLst>
            <pc:docMk/>
            <pc:sldMk cId="2396968029" sldId="263"/>
            <ac:cxnSpMk id="124" creationId="{00000000-0000-0000-0000-000000000000}"/>
          </ac:cxnSpMkLst>
        </pc:cxnChg>
      </pc:sldChg>
    </pc:docChg>
  </pc:docChgLst>
  <pc:docChgLst>
    <pc:chgData name="Lionel Tan Junzer" userId="04b849c6f1991e6b" providerId="LiveId" clId="{32AC4DC2-D8E3-4BEF-8B2D-59700D6CE4F2}"/>
    <pc:docChg chg="undo custSel modSld">
      <pc:chgData name="Lionel Tan Junzer" userId="04b849c6f1991e6b" providerId="LiveId" clId="{32AC4DC2-D8E3-4BEF-8B2D-59700D6CE4F2}" dt="2018-10-17T02:10:30.376" v="106" actId="1038"/>
      <pc:docMkLst>
        <pc:docMk/>
      </pc:docMkLst>
      <pc:sldChg chg="addSp delSp modSp">
        <pc:chgData name="Lionel Tan Junzer" userId="04b849c6f1991e6b" providerId="LiveId" clId="{32AC4DC2-D8E3-4BEF-8B2D-59700D6CE4F2}" dt="2018-10-17T02:10:30.376" v="106" actId="1038"/>
        <pc:sldMkLst>
          <pc:docMk/>
          <pc:sldMk cId="2396968029" sldId="263"/>
        </pc:sldMkLst>
        <pc:spChg chg="add mod">
          <ac:chgData name="Lionel Tan Junzer" userId="04b849c6f1991e6b" providerId="LiveId" clId="{32AC4DC2-D8E3-4BEF-8B2D-59700D6CE4F2}" dt="2018-10-17T02:05:06.259" v="23" actId="1038"/>
          <ac:spMkLst>
            <pc:docMk/>
            <pc:sldMk cId="2396968029" sldId="263"/>
            <ac:spMk id="56" creationId="{522734A2-9DE4-4648-B36D-5EC0360751F3}"/>
          </ac:spMkLst>
        </pc:spChg>
        <pc:spChg chg="mod">
          <ac:chgData name="Lionel Tan Junzer" userId="04b849c6f1991e6b" providerId="LiveId" clId="{32AC4DC2-D8E3-4BEF-8B2D-59700D6CE4F2}" dt="2018-10-15T06:14:04.208" v="8" actId="20577"/>
          <ac:spMkLst>
            <pc:docMk/>
            <pc:sldMk cId="2396968029" sldId="263"/>
            <ac:spMk id="83" creationId="{00000000-0000-0000-0000-000000000000}"/>
          </ac:spMkLst>
        </pc:spChg>
        <pc:spChg chg="mod">
          <ac:chgData name="Lionel Tan Junzer" userId="04b849c6f1991e6b" providerId="LiveId" clId="{32AC4DC2-D8E3-4BEF-8B2D-59700D6CE4F2}" dt="2018-10-17T02:04:53.368" v="11" actId="1076"/>
          <ac:spMkLst>
            <pc:docMk/>
            <pc:sldMk cId="2396968029" sldId="263"/>
            <ac:spMk id="118" creationId="{00000000-0000-0000-0000-000000000000}"/>
          </ac:spMkLst>
        </pc:spChg>
        <pc:cxnChg chg="add del mod">
          <ac:chgData name="Lionel Tan Junzer" userId="04b849c6f1991e6b" providerId="LiveId" clId="{32AC4DC2-D8E3-4BEF-8B2D-59700D6CE4F2}" dt="2018-10-17T02:06:12.741" v="31" actId="11529"/>
          <ac:cxnSpMkLst>
            <pc:docMk/>
            <pc:sldMk cId="2396968029" sldId="263"/>
            <ac:cxnSpMk id="6" creationId="{385CD38A-C42E-40D7-9C53-B25DFF477475}"/>
          </ac:cxnSpMkLst>
        </pc:cxnChg>
        <pc:cxnChg chg="add mod">
          <ac:chgData name="Lionel Tan Junzer" userId="04b849c6f1991e6b" providerId="LiveId" clId="{32AC4DC2-D8E3-4BEF-8B2D-59700D6CE4F2}" dt="2018-10-17T02:10:30.376" v="106" actId="1038"/>
          <ac:cxnSpMkLst>
            <pc:docMk/>
            <pc:sldMk cId="2396968029" sldId="263"/>
            <ac:cxnSpMk id="10" creationId="{16BFE9BF-858E-462D-8FC6-7CDE7EA2A24C}"/>
          </ac:cxnSpMkLst>
        </pc:cxnChg>
        <pc:cxnChg chg="add del mod">
          <ac:chgData name="Lionel Tan Junzer" userId="04b849c6f1991e6b" providerId="LiveId" clId="{32AC4DC2-D8E3-4BEF-8B2D-59700D6CE4F2}" dt="2018-10-17T02:05:44.139" v="29" actId="478"/>
          <ac:cxnSpMkLst>
            <pc:docMk/>
            <pc:sldMk cId="2396968029" sldId="263"/>
            <ac:cxnSpMk id="57" creationId="{B8D945C0-0440-4153-A047-0D9913BCB81E}"/>
          </ac:cxnSpMkLst>
        </pc:cxnChg>
        <pc:cxnChg chg="add mod">
          <ac:chgData name="Lionel Tan Junzer" userId="04b849c6f1991e6b" providerId="LiveId" clId="{32AC4DC2-D8E3-4BEF-8B2D-59700D6CE4F2}" dt="2018-10-17T02:06:44.029" v="65" actId="14100"/>
          <ac:cxnSpMkLst>
            <pc:docMk/>
            <pc:sldMk cId="2396968029" sldId="263"/>
            <ac:cxnSpMk id="59" creationId="{DB7E4EA4-22F1-4C6D-BB42-7A1EBD5EA1B8}"/>
          </ac:cxnSpMkLst>
        </pc:cxnChg>
        <pc:cxnChg chg="add del mod">
          <ac:chgData name="Lionel Tan Junzer" userId="04b849c6f1991e6b" providerId="LiveId" clId="{32AC4DC2-D8E3-4BEF-8B2D-59700D6CE4F2}" dt="2018-10-17T02:09:22.717" v="83"/>
          <ac:cxnSpMkLst>
            <pc:docMk/>
            <pc:sldMk cId="2396968029" sldId="263"/>
            <ac:cxnSpMk id="67" creationId="{14FECF82-8F8C-4CBB-A5E5-9AF9B3289531}"/>
          </ac:cxnSpMkLst>
        </pc:cxnChg>
        <pc:cxnChg chg="mod">
          <ac:chgData name="Lionel Tan Junzer" userId="04b849c6f1991e6b" providerId="LiveId" clId="{32AC4DC2-D8E3-4BEF-8B2D-59700D6CE4F2}" dt="2018-10-17T02:08:40.851" v="79" actId="1076"/>
          <ac:cxnSpMkLst>
            <pc:docMk/>
            <pc:sldMk cId="2396968029" sldId="263"/>
            <ac:cxnSpMk id="107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raw.io/?lightbox=1&amp;highlight=0000ff&amp;edit=_blank&amp;layers=1&amp;nav=1&amp;title=ModelClassDiagram.xml#R7V1bc6M2FP41funMZgCBgMfYybad6WWn2W23j9goNl0MKZBbf32FQVx0hCPbEiae3YedIMTtfOd%2BjuQZWmxffsyCh82vaUjimWWELzN0M7Ms18P0%2F3LgtRqwTb8aWGdRWA2Z7cBd9B%2BpB4169DEKSd6bWKRpXEQP%2FcFVmiRkVfTGgixLn%2FvT7tO4%2F9SHYE3AwN0qiOHoX1FYbKpRzzHa8Z9ItN6wJ5tGfWYZrL6ts%2FQxqZ83s9D97l91ehuwe9Xz800Qps%2BdIXQ7Q4ssTYvqr%2B3LgsQlaRnZqus%2BDpxt3jsjSSFzAaoueAriR8LeePdexSujxe5rSDnfnKH58yYqyN1DsCrPPlPw6dim2Mb16fsojhdpnGa7a9HCm98u6LPneZGl3wg7k6QJvXye0ttERckinkEP4bvXn%2FNEsoK8dIbqb%2FmRpFtSZK90CjvL6FrzHcL18XOLIvbqsU0HQYTqwaDmnHVz75Z69I%2BagGJi2gJi4pg%2BYb6kf6yL3TdWA%2Fcp%2FcaSfxmp8L%2BPaTUB2beG4S%2B6Q9W1tZRVN6DvUt2jf1863HkWhyQlYtGHSwhLF8N6KIijdUIPVxQaQsfnJSQRlZfr%2BsQ2CsPyMUL%2BaDnI0IO6zaHuQtRtAeiWAsxdiPnCml3Po5JQ9yUZ6OG8wWeZ8YiF0RM%2F1CD4BwnC35P49a8o38zT9JsY5WasdysO%2B2EZvZnfGLdIExI%2BRMJEIvlTAAUyIRY8GUhI9Xx9mGbFJl2nSRDftqMcs3bIFgb5plGDeRFkxXVpaejAMk5X39jgx6h8wd3FJAnZlFqO6Ejn%2FD%2BkKF5r4xc8FmkpHM07%2FZKmD%2FXDKB7Z69fyoiuHHf5d32MQtDx9zFb1V3u1CQ2yNWGz6rGSIHuRzUgcFNFT3zCKYNpdSr83eO1MeEipIOSdO38qB1qGaUSVOQqO07dX%2FHzf2Tef%2FlG9QcswzadI8ZA3qMI7wiUQx%2FOLHjLfFj1fk%2BT5EoLXygITl55A9SWDHtVyYVp9KSQvUfGVzaJ%2F%2F90Xi69dkWnPHSslrqSQdNUbczkOExzA6Q1YjQvt9G9RvXp91T6RMcQi1tyo%2BmBwoyOkh7FghxG%2B5GQfL6QPJIF49zijA%2F4gjOcAyOPI6hnH4cPbTHAjhfg4Wi2krD3jBR8yQ0cVSImuyYLEroWzJ2HhTIx68DqOuZcdLE6Pc%2FNPtnCmwEs6zGNdDgUkw5HHsAmcWxh%2F%2FLjjqoKikJbBxAdfWTjYp72NPWATRdGg7QwzgaxNNAXR4JF0%2Fn2Zk%2BwpWMbklygvTiR443N0CK6K3JhjXUH03WRKlNNbEImN4v3Xrj3v%2FMs798AxahXgXqPXU4BYoABljaO0ApTFQpgJGQOLMAq2aRJ%2B3kTJ%2FnhMaGqkIWM%2B6JVNua71Q9m5TySLKM3KRMkBJkyEoK%2FFhEGbw%2FsyviflywzbwhOcFFdvGC8ju6oY5SDgdYOMHQ5klwN5wM881OFptHnjwHAp6Dfe69D57DuUOUhYwH8gB7DzfX4NkmBNspPzAMNOUD9BOyuDufKfGntt8ZEhdq4cYLFFSQNHQdJAmGsZw0jUIr1H6PtmRKfsizJzyvXBACLp8p%2BydmYZcbAkcReBJqOKOk%2Bu4TufCZeJFrWjg6yR0KGHNUADObfLMZNtfpvL3NEYCmQL6Nnj%2FCsBmEy1nTsJzie10f4kuM2lCA6dj3y1FtO3VXJe6107rtPL8hrenmLIUUGayojgOK70J8uVtsVxpefu5zJ%2BPtrvx9l80NGff7ofB%2F2LP0mWU%2B%2BKhG0F5%2FC8iQLHCyFQxRI4Xk0zQ69mrSBVwqI7xfIKKjKniCPMhSg375rkDDI64is52hL8PizAKGxHaMRnT%2BJ3QhVRXiEhT5COFMkYUiBjzoju2ThZLymZYu5x157ZyrNY0h0hFgDhSxL9%2B0hK%2FV%2Fl0s%2FDmXxt1xFof1GiXIn2F%2BU3xoi7J6H0hQ6Xcy4GNQ09rnPPFLu97giB2zy9lKgAJOX9StIYwe6Wnh%2F5OQuSPFjt0nYTcSc9gTrBmtSJycpMur3JoSzBjr0nx8JMp0yDhU2lKp5hZA5jZF6ZPTXzwbgaTN%2B8C%2BxcdD7w9HbtjGqje97B0WCYE%2Bntsbn%2BEvxWymP%2F%2FNMTcZBTJmKhsHXFVQV9S5TyMBxdVkpdO871jpKLdLsNkrCMIkjSqwGe1JWjgthOn9TYFsS9joDQtoqqnkwv8Put6nXcaAv40VL6rFnPdo6SH4QLpim%2B5CT7lJH7A7i3qV9rLVfzbq5jirKmriY%2FF%2BkNm3u8vIqDPI9Ws731zyF2PqQT9%2BSeeWQLuFnP0hKJMlhjUhS3tNiYfxLab%2Bf5%2BVhtwQ3pbZ04Qz1%2BsAR8CiMi2eUber1EzOf%2F3%2BCeN%2Bafzj3QFaqyop%2BD9ZSSopbAbdGVFHUEhRNdEiXtqWhO1btQYtSn6o%2BTGL7Fz%2Bnpz0Pnny4xsLecysoxclKu2WY8ZAzCJC80mE%2F9WaKwyhFJjQJnH0%2BiyDV6XxiTkq7kYOXFZGkQJPZw%2BA6CbhD0rnj4DoIMCO6IIEwhTz0t6rOi02g1BkGo8J7kxD1bOYjtzvQdKUmkztbAUrdcfkdK%2BVLGgUDC8%2FruNJZbCAdu5LIlkE1JXs9iK9cUr3AefC9%2Bvqc2UvK0tJa%2BX4Z9U7UoT1FJb1YGCzVlrRDAN07yB8SxDlypry2KhVXTu%2BCJhNdbypfnyoa57BJ%2BtWa31OHrIYg3QkeP9daWPYqKe4dUQ6Sk2BGsIzpfh6sDKwG%2FBVu45c5ITGtzTItgCleXFNuwPvcDIAPcATEjefRfubVGzVK1waWznfnMuaEjJcfk9eZEs3YrxJjcl7fiN0IsSm6a5%2BUeh8n68461PtiKdCS%2FmwmCmT7hkhEV1IUZUKgk3jV1Qc3OhApXG3WhFF86dfF4vOtYl68ZeGcB6l1t1IVJtwvjXYvfo5LtUDIGdaFvemHURSbX1YMMQQVLF30xrPveBMVk%2FCcHAUpoi4IuX0uyT2TUtceTYxdSl%2FJRQTISxqKWi%2FMRWsc%2BfJjf09DAgPLCvj0VlIfl0QvToJjXGoJ1rtr4GtqnS9MaNhd1CdZqaqMujLo%2BZdFqKubJMcwRm01cGCT9QbZBdq5NHAA1LDwiNUxL6crRA7NtJ21nX703lyt7M%2B9WJTuVV3xc7hdDmj1L1W%2FOwNK13b7LLJ4K9zrQaGjjXePyoxrEFRKt8XxN07j4VKjN7VzoMEs5CnmhVX6O8s0d9ZuJsH%2F6spx55HGaA7mSu0Yqob4J%2FXnj6urC%2BBtjrhwqcOlFP6OjhsLQ0aIUvjAFPfjzGiP8ZpQp87NrF%2BbMqXfc%2BG2GPdS%2FhXSrDtcSo9EDNAV7ifwcAuilPUDA7lKEH%2FIA3TGXDpjWCJvQWUc0EpwhtDEtrEdEeM6W%2FGWZU5vQsGFxrHDiTo4WdGjnaRqT4IT9DNTKjg%2F9T32S448kOdJNdm83w59Pqri1ySeLmjRMzD%2Frpvwf45IpCVT50%2FhpTgWSgf1%2B4IsNGPhq86vqhbLat6J6Byal2vpQu0lp4NVtUlRvDizYGnJaJgULlj9rMymCJeHk5SHKLllTuVwOCVvQhivSVPSw%2FUnvilvbn01Ht%2F8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0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216A5D-3739-44DA-9281-BFE2A0297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852612"/>
            <a:ext cx="69913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232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Leong Shengmin</cp:lastModifiedBy>
  <cp:revision>87</cp:revision>
  <dcterms:created xsi:type="dcterms:W3CDTF">2016-07-22T14:33:02Z</dcterms:created>
  <dcterms:modified xsi:type="dcterms:W3CDTF">2018-11-12T03:13:41Z</dcterms:modified>
</cp:coreProperties>
</file>