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6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onel Tan Junzer" userId="04b849c6f1991e6b" providerId="LiveId" clId="{5A4F40D6-F68F-4CDD-AD56-26843C70E13C}"/>
    <pc:docChg chg="modSld">
      <pc:chgData name="Lionel Tan Junzer" userId="04b849c6f1991e6b" providerId="LiveId" clId="{5A4F40D6-F68F-4CDD-AD56-26843C70E13C}" dt="2018-10-18T03:07:50.606" v="109" actId="1037"/>
      <pc:docMkLst>
        <pc:docMk/>
      </pc:docMkLst>
      <pc:sldChg chg="modSp">
        <pc:chgData name="Lionel Tan Junzer" userId="04b849c6f1991e6b" providerId="LiveId" clId="{5A4F40D6-F68F-4CDD-AD56-26843C70E13C}" dt="2018-10-18T03:07:50.606" v="109" actId="1037"/>
        <pc:sldMkLst>
          <pc:docMk/>
          <pc:sldMk cId="3338945851" sldId="256"/>
        </pc:sldMkLst>
        <pc:spChg chg="mod">
          <ac:chgData name="Lionel Tan Junzer" userId="04b849c6f1991e6b" providerId="LiveId" clId="{5A4F40D6-F68F-4CDD-AD56-26843C70E13C}" dt="2018-10-15T06:22:12.837" v="101" actId="20577"/>
          <ac:spMkLst>
            <pc:docMk/>
            <pc:sldMk cId="3338945851" sldId="256"/>
            <ac:spMk id="2" creationId="{032C4FEA-C10B-4133-9BF6-AF6F40CC1AD4}"/>
          </ac:spMkLst>
        </pc:spChg>
        <pc:spChg chg="mod">
          <ac:chgData name="Lionel Tan Junzer" userId="04b849c6f1991e6b" providerId="LiveId" clId="{5A4F40D6-F68F-4CDD-AD56-26843C70E13C}" dt="2018-10-18T03:07:50.606" v="109" actId="1037"/>
          <ac:spMkLst>
            <pc:docMk/>
            <pc:sldMk cId="3338945851" sldId="256"/>
            <ac:spMk id="24" creationId="{00000000-0000-0000-0000-000000000000}"/>
          </ac:spMkLst>
        </pc:spChg>
        <pc:graphicFrameChg chg="modGraphic">
          <ac:chgData name="Lionel Tan Junzer" userId="04b849c6f1991e6b" providerId="LiveId" clId="{5A4F40D6-F68F-4CDD-AD56-26843C70E13C}" dt="2018-10-17T02:11:12.178" v="103" actId="122"/>
          <ac:graphicFrameMkLst>
            <pc:docMk/>
            <pc:sldMk cId="3338945851" sldId="256"/>
            <ac:graphicFrameMk id="16" creationId="{F545FAB8-F1CE-4886-9BDE-E772BCB0A9C4}"/>
          </ac:graphicFrameMkLst>
        </pc:graphicFrameChg>
        <pc:graphicFrameChg chg="modGraphic">
          <ac:chgData name="Lionel Tan Junzer" userId="04b849c6f1991e6b" providerId="LiveId" clId="{5A4F40D6-F68F-4CDD-AD56-26843C70E13C}" dt="2018-10-17T02:11:14.497" v="104" actId="122"/>
          <ac:graphicFrameMkLst>
            <pc:docMk/>
            <pc:sldMk cId="3338945851" sldId="256"/>
            <ac:graphicFrameMk id="18" creationId="{F545FAB8-F1CE-4886-9BDE-E772BCB0A9C4}"/>
          </ac:graphicFrameMkLst>
        </pc:graphicFrameChg>
        <pc:graphicFrameChg chg="modGraphic">
          <ac:chgData name="Lionel Tan Junzer" userId="04b849c6f1991e6b" providerId="LiveId" clId="{5A4F40D6-F68F-4CDD-AD56-26843C70E13C}" dt="2018-10-17T02:11:00.486" v="102" actId="122"/>
          <ac:graphicFrameMkLst>
            <pc:docMk/>
            <pc:sldMk cId="3338945851" sldId="256"/>
            <ac:graphicFrameMk id="20" creationId="{F545FAB8-F1CE-4886-9BDE-E772BCB0A9C4}"/>
          </ac:graphicFrameMkLst>
        </pc:graphicFrameChg>
        <pc:graphicFrameChg chg="modGraphic">
          <ac:chgData name="Lionel Tan Junzer" userId="04b849c6f1991e6b" providerId="LiveId" clId="{5A4F40D6-F68F-4CDD-AD56-26843C70E13C}" dt="2018-10-17T02:11:17.385" v="105" actId="122"/>
          <ac:graphicFrameMkLst>
            <pc:docMk/>
            <pc:sldMk cId="3338945851" sldId="256"/>
            <ac:graphicFrameMk id="21" creationId="{F545FAB8-F1CE-4886-9BDE-E772BCB0A9C4}"/>
          </ac:graphicFrameMkLst>
        </pc:graphicFrameChg>
        <pc:graphicFrameChg chg="modGraphic">
          <ac:chgData name="Lionel Tan Junzer" userId="04b849c6f1991e6b" providerId="LiveId" clId="{5A4F40D6-F68F-4CDD-AD56-26843C70E13C}" dt="2018-10-17T02:11:19.226" v="106" actId="122"/>
          <ac:graphicFrameMkLst>
            <pc:docMk/>
            <pc:sldMk cId="3338945851" sldId="256"/>
            <ac:graphicFrameMk id="22" creationId="{F545FAB8-F1CE-4886-9BDE-E772BCB0A9C4}"/>
          </ac:graphicFrameMkLst>
        </pc:graphicFrameChg>
        <pc:graphicFrameChg chg="modGraphic">
          <ac:chgData name="Lionel Tan Junzer" userId="04b849c6f1991e6b" providerId="LiveId" clId="{5A4F40D6-F68F-4CDD-AD56-26843C70E13C}" dt="2018-10-17T02:11:21.179" v="107" actId="122"/>
          <ac:graphicFrameMkLst>
            <pc:docMk/>
            <pc:sldMk cId="3338945851" sldId="256"/>
            <ac:graphicFrameMk id="23" creationId="{F545FAB8-F1CE-4886-9BDE-E772BCB0A9C4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18/10/2018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18/10/2018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18/10/2018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18/10/2018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18/10/2018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18/10/2018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18/10/2018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18/10/2018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18/10/2018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18/10/2018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18/10/2018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18/10/2018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2C4FEA-C10B-4133-9BF6-AF6F40CC1AD4}"/>
              </a:ext>
            </a:extLst>
          </p:cNvPr>
          <p:cNvSpPr txBox="1"/>
          <p:nvPr/>
        </p:nvSpPr>
        <p:spPr>
          <a:xfrm>
            <a:off x="5890055" y="4704348"/>
            <a:ext cx="5504846" cy="646331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dirty="0"/>
              <a:t>The state of the wish book (before ‘add n</a:t>
            </a:r>
            <a:r>
              <a:rPr lang="en-SG"/>
              <a:t>/iPhone </a:t>
            </a:r>
            <a:r>
              <a:rPr lang="en-SG" dirty="0"/>
              <a:t>…’ was executed) will be restored to </a:t>
            </a:r>
            <a:r>
              <a:rPr lang="en-SG"/>
              <a:t>state wb1</a:t>
            </a:r>
            <a:r>
              <a:rPr lang="en-SG" dirty="0"/>
              <a:t>.</a:t>
            </a:r>
          </a:p>
        </p:txBody>
      </p:sp>
      <p:sp>
        <p:nvSpPr>
          <p:cNvPr id="24" name="Down Arrow 23"/>
          <p:cNvSpPr/>
          <p:nvPr/>
        </p:nvSpPr>
        <p:spPr>
          <a:xfrm>
            <a:off x="7512000" y="2116184"/>
            <a:ext cx="1335908" cy="15588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undo 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3917960" y="272603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2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947399"/>
              </p:ext>
            </p:extLst>
          </p:nvPr>
        </p:nvGraphicFramePr>
        <p:xfrm>
          <a:off x="473240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wb0:</a:t>
                      </a:r>
                      <a:r>
                        <a:rPr lang="en-SG" sz="1800" u="sng" dirty="0"/>
                        <a:t>WishBook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939992" y="5234888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810271"/>
              </p:ext>
            </p:extLst>
          </p:nvPr>
        </p:nvGraphicFramePr>
        <p:xfrm>
          <a:off x="2440458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wb1:</a:t>
                      </a:r>
                      <a:r>
                        <a:rPr lang="en-SG" sz="1800" u="sng" dirty="0"/>
                        <a:t>WishBook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29465"/>
              </p:ext>
            </p:extLst>
          </p:nvPr>
        </p:nvGraphicFramePr>
        <p:xfrm>
          <a:off x="4409785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wb2:</a:t>
                      </a:r>
                      <a:r>
                        <a:rPr lang="en-SG" sz="1800" u="sng" dirty="0"/>
                        <a:t>WishBook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861963"/>
              </p:ext>
            </p:extLst>
          </p:nvPr>
        </p:nvGraphicFramePr>
        <p:xfrm>
          <a:off x="473240" y="3922133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wb0:</a:t>
                      </a:r>
                      <a:r>
                        <a:rPr lang="en-SG" sz="1800" u="sng" dirty="0"/>
                        <a:t>WishBook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301066"/>
              </p:ext>
            </p:extLst>
          </p:nvPr>
        </p:nvGraphicFramePr>
        <p:xfrm>
          <a:off x="2440458" y="3922133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wb1:</a:t>
                      </a:r>
                      <a:r>
                        <a:rPr lang="en-SG" sz="1800" u="sng" dirty="0"/>
                        <a:t>WishBook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241179"/>
              </p:ext>
            </p:extLst>
          </p:nvPr>
        </p:nvGraphicFramePr>
        <p:xfrm>
          <a:off x="4409785" y="3922133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wb2:</a:t>
                      </a:r>
                      <a:r>
                        <a:rPr lang="en-SG" sz="1800" u="sng" dirty="0"/>
                        <a:t>WishBook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8F2CFA-FFF8-41BD-B884-8ACDF8C96486}"/>
              </a:ext>
            </a:extLst>
          </p:cNvPr>
          <p:cNvCxnSpPr>
            <a:cxnSpLocks/>
          </p:cNvCxnSpPr>
          <p:nvPr/>
        </p:nvCxnSpPr>
        <p:spPr>
          <a:xfrm flipV="1">
            <a:off x="5377343" y="201915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C39FF7A-ED45-4697-B75C-01E9C1C55F2A}"/>
              </a:ext>
            </a:extLst>
          </p:cNvPr>
          <p:cNvCxnSpPr>
            <a:cxnSpLocks/>
          </p:cNvCxnSpPr>
          <p:nvPr/>
        </p:nvCxnSpPr>
        <p:spPr>
          <a:xfrm flipV="1">
            <a:off x="3380763" y="4504888"/>
            <a:ext cx="0" cy="7300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49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Lionel Tan Junzer</cp:lastModifiedBy>
  <cp:revision>36</cp:revision>
  <dcterms:created xsi:type="dcterms:W3CDTF">2017-07-27T00:35:51Z</dcterms:created>
  <dcterms:modified xsi:type="dcterms:W3CDTF">2018-10-18T03:07:51Z</dcterms:modified>
</cp:coreProperties>
</file>