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2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D9CB3E04-B456-401B-B4DD-7E6DE807922A}"/>
    <pc:docChg chg="undo modSld">
      <pc:chgData name="Shengmin Leong" userId="075411cc4697ef0d" providerId="LiveId" clId="{D9CB3E04-B456-401B-B4DD-7E6DE807922A}" dt="2018-10-31T00:59:03.485" v="12" actId="1076"/>
      <pc:docMkLst>
        <pc:docMk/>
      </pc:docMkLst>
      <pc:sldChg chg="modSp">
        <pc:chgData name="Shengmin Leong" userId="075411cc4697ef0d" providerId="LiveId" clId="{D9CB3E04-B456-401B-B4DD-7E6DE807922A}" dt="2018-10-31T00:59:03.485" v="12" actId="1076"/>
        <pc:sldMkLst>
          <pc:docMk/>
          <pc:sldMk cId="3945898909" sldId="267"/>
        </pc:sldMkLst>
        <pc:spChg chg="mod">
          <ac:chgData name="Shengmin Leong" userId="075411cc4697ef0d" providerId="LiveId" clId="{D9CB3E04-B456-401B-B4DD-7E6DE807922A}" dt="2018-10-31T00:59:03.485" v="12" actId="1076"/>
          <ac:spMkLst>
            <pc:docMk/>
            <pc:sldMk cId="3945898909" sldId="267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1258" y="161719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62406" y="452579"/>
            <a:ext cx="165493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WishBookParser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undoWish</a:t>
            </a:r>
            <a:r>
              <a:rPr lang="en-US" sz="1200" dirty="0" err="1">
                <a:solidFill>
                  <a:srgbClr val="7030A0"/>
                </a:solidFill>
              </a:rPr>
              <a:t>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VersionedWishBook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465414" y="3180217"/>
            <a:ext cx="152505" cy="27021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52505" cy="9280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585069" y="3179895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ReadOnlyWishBook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8539687" y="2877747"/>
            <a:ext cx="9463" cy="137736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742140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487851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43619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01047" y="3882656"/>
            <a:ext cx="1262733" cy="354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2">
            <a:extLst>
              <a:ext uri="{FF2B5EF4-FFF2-40B4-BE49-F238E27FC236}">
                <a16:creationId xmlns:a16="http://schemas.microsoft.com/office/drawing/2014/main" id="{B9C27FBA-8B35-400C-814C-FAAC821AC745}"/>
              </a:ext>
            </a:extLst>
          </p:cNvPr>
          <p:cNvSpPr/>
          <p:nvPr/>
        </p:nvSpPr>
        <p:spPr>
          <a:xfrm>
            <a:off x="7519804" y="2043573"/>
            <a:ext cx="2499451" cy="31860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VersionedWishTransaction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96F8E-DD6D-43F2-BEF1-9BEDA58AEE84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769530" y="2362182"/>
            <a:ext cx="18105" cy="188185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0FD8B3-0BF9-4DD7-BB66-4F1F5075ECFA}"/>
              </a:ext>
            </a:extLst>
          </p:cNvPr>
          <p:cNvCxnSpPr>
            <a:cxnSpLocks/>
          </p:cNvCxnSpPr>
          <p:nvPr/>
        </p:nvCxnSpPr>
        <p:spPr>
          <a:xfrm>
            <a:off x="7040032" y="3572426"/>
            <a:ext cx="174760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C7AEEEC-1A69-47D1-BF4C-C8C87CA6C633}"/>
              </a:ext>
            </a:extLst>
          </p:cNvPr>
          <p:cNvCxnSpPr>
            <a:cxnSpLocks/>
          </p:cNvCxnSpPr>
          <p:nvPr/>
        </p:nvCxnSpPr>
        <p:spPr>
          <a:xfrm flipV="1">
            <a:off x="7028984" y="3733800"/>
            <a:ext cx="1758651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2AFB9F6-4A5D-43F8-9DF9-040D03E2D799}"/>
              </a:ext>
            </a:extLst>
          </p:cNvPr>
          <p:cNvSpPr/>
          <p:nvPr/>
        </p:nvSpPr>
        <p:spPr>
          <a:xfrm>
            <a:off x="8787635" y="3538973"/>
            <a:ext cx="114786" cy="2316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Curved Connector 12">
            <a:extLst>
              <a:ext uri="{FF2B5EF4-FFF2-40B4-BE49-F238E27FC236}">
                <a16:creationId xmlns:a16="http://schemas.microsoft.com/office/drawing/2014/main" id="{B7962450-0C51-48ED-B43F-667E6F285E35}"/>
              </a:ext>
            </a:extLst>
          </p:cNvPr>
          <p:cNvCxnSpPr>
            <a:cxnSpLocks/>
            <a:endCxn id="57" idx="3"/>
          </p:cNvCxnSpPr>
          <p:nvPr/>
        </p:nvCxnSpPr>
        <p:spPr>
          <a:xfrm rot="16200000" flipH="1">
            <a:off x="8799657" y="3552028"/>
            <a:ext cx="115822" cy="89706"/>
          </a:xfrm>
          <a:prstGeom prst="curvedConnector4">
            <a:avLst>
              <a:gd name="adj1" fmla="val 1"/>
              <a:gd name="adj2" fmla="val 35483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DE35DCF-F76B-45E0-8A3F-91478B8BCF35}"/>
              </a:ext>
            </a:extLst>
          </p:cNvPr>
          <p:cNvSpPr txBox="1"/>
          <p:nvPr/>
        </p:nvSpPr>
        <p:spPr>
          <a:xfrm>
            <a:off x="7894540" y="3429000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6A4A78-460E-463D-B35D-5601ACAB7A66}"/>
              </a:ext>
            </a:extLst>
          </p:cNvPr>
          <p:cNvSpPr txBox="1"/>
          <p:nvPr/>
        </p:nvSpPr>
        <p:spPr>
          <a:xfrm>
            <a:off x="9138805" y="3538970"/>
            <a:ext cx="17515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WishTransaction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43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Leong Shengmin</cp:lastModifiedBy>
  <cp:revision>106</cp:revision>
  <dcterms:created xsi:type="dcterms:W3CDTF">2016-07-22T14:33:02Z</dcterms:created>
  <dcterms:modified xsi:type="dcterms:W3CDTF">2018-10-31T00:59:08Z</dcterms:modified>
</cp:coreProperties>
</file>