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5984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45001" y="2130429"/>
            <a:ext cx="1070999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89998" y="3886200"/>
            <a:ext cx="8819993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19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38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57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761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9134992" y="274642"/>
            <a:ext cx="2834999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9998" y="274642"/>
            <a:ext cx="8294994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95312" y="4406903"/>
            <a:ext cx="1070999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95312" y="2906713"/>
            <a:ext cx="1070999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9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38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571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761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30000" y="1600203"/>
            <a:ext cx="5564996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57" indent="-333367">
              <a:spcBef>
                <a:spcPts val="600"/>
              </a:spcBef>
              <a:defRPr sz="2800"/>
            </a:lvl2pPr>
            <a:lvl3pPr marL="1234413" indent="-320032">
              <a:spcBef>
                <a:spcPts val="600"/>
              </a:spcBef>
              <a:defRPr sz="2800"/>
            </a:lvl3pPr>
            <a:lvl4pPr marL="1727162" indent="-355592">
              <a:spcBef>
                <a:spcPts val="600"/>
              </a:spcBef>
              <a:defRPr sz="2800"/>
            </a:lvl4pPr>
            <a:lvl5pPr marL="2184353" indent="-355592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30000" y="1535112"/>
            <a:ext cx="5567185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19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38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571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761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400620" y="1535112"/>
            <a:ext cx="5569370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30000" y="273050"/>
            <a:ext cx="4145311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926245" y="273053"/>
            <a:ext cx="7043744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629999" y="1435103"/>
            <a:ext cx="4145312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469687" y="4800600"/>
            <a:ext cx="755999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469687" y="612775"/>
            <a:ext cx="7559993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469687" y="5367337"/>
            <a:ext cx="7559993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190">
              <a:spcBef>
                <a:spcPts val="300"/>
              </a:spcBef>
              <a:buSzTx/>
              <a:buFontTx/>
              <a:buNone/>
              <a:defRPr sz="1400"/>
            </a:lvl2pPr>
            <a:lvl3pPr marL="0" indent="914380">
              <a:spcBef>
                <a:spcPts val="300"/>
              </a:spcBef>
              <a:buSzTx/>
              <a:buFontTx/>
              <a:buNone/>
              <a:defRPr sz="1400"/>
            </a:lvl3pPr>
            <a:lvl4pPr marL="0" indent="1371571">
              <a:spcBef>
                <a:spcPts val="300"/>
              </a:spcBef>
              <a:buSzTx/>
              <a:buFontTx/>
              <a:buNone/>
              <a:defRPr sz="1400"/>
            </a:lvl4pPr>
            <a:lvl5pPr marL="0" indent="1828761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0000" y="274638"/>
            <a:ext cx="11339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0000" y="1600203"/>
            <a:ext cx="1133999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06009" y="6404296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3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892" marR="0" indent="-342892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54" marR="0" indent="-326564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173" marR="0" indent="-304793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22" marR="0" indent="-365752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12" marR="0" indent="-365751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02" marR="0" indent="-365751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892" marR="0" indent="-365751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083" marR="0" indent="-365752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274" marR="0" indent="-365752" algn="l" defTabSz="9143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65"/>
          <p:cNvGrpSpPr/>
          <p:nvPr/>
        </p:nvGrpSpPr>
        <p:grpSpPr>
          <a:xfrm>
            <a:off x="3474939" y="1017585"/>
            <a:ext cx="2072257" cy="4400927"/>
            <a:chOff x="0" y="0"/>
            <a:chExt cx="2072256" cy="4400925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2072257" cy="4400926"/>
            </a:xfrm>
            <a:prstGeom prst="roundRect">
              <a:avLst>
                <a:gd name="adj" fmla="val 3484"/>
              </a:avLst>
            </a:prstGeom>
            <a:solidFill>
              <a:srgbClr val="38859D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38859D"/>
                  </a:solidFill>
                </a:defRPr>
              </a:pPr>
            </a:p>
          </p:txBody>
        </p:sp>
        <p:sp>
          <p:nvSpPr>
            <p:cNvPr id="113" name="EventsCenter"/>
            <p:cNvSpPr txBox="1"/>
            <p:nvPr/>
          </p:nvSpPr>
          <p:spPr>
            <a:xfrm>
              <a:off x="21145" y="21146"/>
              <a:ext cx="202996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8859D"/>
                  </a:solidFill>
                </a:defRPr>
              </a:lvl1pPr>
            </a:lstStyle>
            <a:p>
              <a:pPr/>
              <a:r>
                <a:t>EventsCenter</a:t>
              </a:r>
            </a:p>
          </p:txBody>
        </p:sp>
      </p:grpSp>
      <p:sp>
        <p:nvSpPr>
          <p:cNvPr id="115" name="TextBox 78"/>
          <p:cNvSpPr txBox="1"/>
          <p:nvPr/>
        </p:nvSpPr>
        <p:spPr>
          <a:xfrm>
            <a:off x="2213658" y="3333712"/>
            <a:ext cx="14487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38859D"/>
                </a:solidFill>
              </a:defRPr>
            </a:pPr>
            <a:r>
              <a:t>post(new WishDataUpdated</a:t>
            </a:r>
          </a:p>
          <a:p>
            <a:pPr>
              <a:defRPr sz="1200">
                <a:solidFill>
                  <a:srgbClr val="38859D"/>
                </a:solidFill>
              </a:defRPr>
            </a:pPr>
            <a:r>
              <a:t>Event)</a:t>
            </a:r>
          </a:p>
        </p:txBody>
      </p:sp>
      <p:grpSp>
        <p:nvGrpSpPr>
          <p:cNvPr id="118" name="Rectangle 62"/>
          <p:cNvGrpSpPr/>
          <p:nvPr/>
        </p:nvGrpSpPr>
        <p:grpSpPr>
          <a:xfrm>
            <a:off x="3266051" y="2654538"/>
            <a:ext cx="2394057" cy="1166415"/>
            <a:chOff x="-237232" y="-106863"/>
            <a:chExt cx="2394056" cy="1166413"/>
          </a:xfrm>
        </p:grpSpPr>
        <p:sp>
          <p:nvSpPr>
            <p:cNvPr id="116" name="Rectangle"/>
            <p:cNvSpPr/>
            <p:nvPr/>
          </p:nvSpPr>
          <p:spPr>
            <a:xfrm>
              <a:off x="0" y="-1"/>
              <a:ext cx="1919592" cy="688528"/>
            </a:xfrm>
            <a:prstGeom prst="rect">
              <a:avLst/>
            </a:prstGeom>
            <a:solidFill>
              <a:srgbClr val="38859D"/>
            </a:solidFill>
            <a:ln w="19050" cap="flat">
              <a:solidFill>
                <a:srgbClr val="38859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: WishDataUpdated…"/>
            <p:cNvSpPr txBox="1"/>
            <p:nvPr/>
          </p:nvSpPr>
          <p:spPr>
            <a:xfrm>
              <a:off x="-237233" y="-106864"/>
              <a:ext cx="2394057" cy="1166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: WishDataUpdated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Event</a:t>
              </a:r>
            </a:p>
          </p:txBody>
        </p:sp>
      </p:grpSp>
      <p:sp>
        <p:nvSpPr>
          <p:cNvPr id="119" name="Straight Connector 45"/>
          <p:cNvSpPr/>
          <p:nvPr/>
        </p:nvSpPr>
        <p:spPr>
          <a:xfrm flipH="1">
            <a:off x="4405916" y="3515795"/>
            <a:ext cx="33382" cy="192022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38859D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Rectangle 48"/>
          <p:cNvSpPr/>
          <p:nvPr/>
        </p:nvSpPr>
        <p:spPr>
          <a:xfrm>
            <a:off x="4331806" y="3463842"/>
            <a:ext cx="160945" cy="1168649"/>
          </a:xfrm>
          <a:prstGeom prst="rect">
            <a:avLst/>
          </a:prstGeom>
          <a:solidFill>
            <a:srgbClr val="38859D"/>
          </a:solidFill>
          <a:ln>
            <a:solidFill>
              <a:srgbClr val="38859D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21" name="Straight Arrow Connector 49"/>
          <p:cNvSpPr/>
          <p:nvPr/>
        </p:nvSpPr>
        <p:spPr>
          <a:xfrm>
            <a:off x="2035487" y="3312226"/>
            <a:ext cx="1439452" cy="1"/>
          </a:xfrm>
          <a:prstGeom prst="line">
            <a:avLst/>
          </a:prstGeom>
          <a:ln w="19050">
            <a:solidFill>
              <a:srgbClr val="38859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extBox 40"/>
          <p:cNvSpPr txBox="1"/>
          <p:nvPr/>
        </p:nvSpPr>
        <p:spPr>
          <a:xfrm>
            <a:off x="4453901" y="3684080"/>
            <a:ext cx="244088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200">
                <a:solidFill>
                  <a:srgbClr val="5AB152"/>
                </a:solidFill>
              </a:defRPr>
            </a:pPr>
            <a:r>
              <a:t>handleWishDataUpdatedEvent</a:t>
            </a:r>
          </a:p>
          <a:p>
            <a:pPr algn="r">
              <a:defRPr sz="1200">
                <a:solidFill>
                  <a:srgbClr val="5AB152"/>
                </a:solidFill>
              </a:defRPr>
            </a:pPr>
            <a:r>
              <a:t>()</a:t>
            </a:r>
          </a:p>
        </p:txBody>
      </p:sp>
      <p:sp>
        <p:nvSpPr>
          <p:cNvPr id="123" name="Straight Arrow Connector 51"/>
          <p:cNvSpPr/>
          <p:nvPr/>
        </p:nvSpPr>
        <p:spPr>
          <a:xfrm>
            <a:off x="4492750" y="3672830"/>
            <a:ext cx="2512200" cy="1"/>
          </a:xfrm>
          <a:prstGeom prst="line">
            <a:avLst/>
          </a:prstGeom>
          <a:ln w="19050">
            <a:solidFill>
              <a:srgbClr val="5AB15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traight Arrow Connector 59"/>
          <p:cNvSpPr/>
          <p:nvPr/>
        </p:nvSpPr>
        <p:spPr>
          <a:xfrm>
            <a:off x="4513405" y="4475909"/>
            <a:ext cx="2579365" cy="11503"/>
          </a:xfrm>
          <a:prstGeom prst="line">
            <a:avLst/>
          </a:prstGeom>
          <a:ln w="19050">
            <a:solidFill>
              <a:srgbClr val="5AB152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traight Arrow Connector 62"/>
          <p:cNvSpPr/>
          <p:nvPr/>
        </p:nvSpPr>
        <p:spPr>
          <a:xfrm>
            <a:off x="2023803" y="4632490"/>
            <a:ext cx="2388476" cy="1"/>
          </a:xfrm>
          <a:prstGeom prst="line">
            <a:avLst/>
          </a:prstGeom>
          <a:ln w="19050">
            <a:solidFill>
              <a:srgbClr val="38859D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8" name="Rectangle 65"/>
          <p:cNvGrpSpPr/>
          <p:nvPr/>
        </p:nvGrpSpPr>
        <p:grpSpPr>
          <a:xfrm>
            <a:off x="5779122" y="1058903"/>
            <a:ext cx="4795475" cy="4400927"/>
            <a:chOff x="0" y="0"/>
            <a:chExt cx="4795473" cy="4400925"/>
          </a:xfrm>
        </p:grpSpPr>
        <p:sp>
          <p:nvSpPr>
            <p:cNvPr id="126" name="Rounded Rectangle"/>
            <p:cNvSpPr/>
            <p:nvPr/>
          </p:nvSpPr>
          <p:spPr>
            <a:xfrm>
              <a:off x="0" y="0"/>
              <a:ext cx="4795474" cy="4400926"/>
            </a:xfrm>
            <a:prstGeom prst="roundRect">
              <a:avLst>
                <a:gd name="adj" fmla="val 3484"/>
              </a:avLst>
            </a:prstGeom>
            <a:solidFill>
              <a:srgbClr val="5AB152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5AB152"/>
                  </a:solidFill>
                </a:defRPr>
              </a:pPr>
            </a:p>
          </p:txBody>
        </p:sp>
        <p:sp>
          <p:nvSpPr>
            <p:cNvPr id="127" name="UI"/>
            <p:cNvSpPr txBox="1"/>
            <p:nvPr/>
          </p:nvSpPr>
          <p:spPr>
            <a:xfrm>
              <a:off x="44907" y="44907"/>
              <a:ext cx="470566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5AB152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131" name="Rectangle 62"/>
          <p:cNvGrpSpPr/>
          <p:nvPr/>
        </p:nvGrpSpPr>
        <p:grpSpPr>
          <a:xfrm>
            <a:off x="5987988" y="2434338"/>
            <a:ext cx="2512366" cy="815341"/>
            <a:chOff x="-386715" y="11430"/>
            <a:chExt cx="2512364" cy="815339"/>
          </a:xfrm>
        </p:grpSpPr>
        <p:sp>
          <p:nvSpPr>
            <p:cNvPr id="129" name="Rectangle"/>
            <p:cNvSpPr/>
            <p:nvPr/>
          </p:nvSpPr>
          <p:spPr>
            <a:xfrm>
              <a:off x="0" y="37717"/>
              <a:ext cx="1738935" cy="498605"/>
            </a:xfrm>
            <a:prstGeom prst="rect">
              <a:avLst/>
            </a:prstGeom>
            <a:solidFill>
              <a:srgbClr val="5AB152"/>
            </a:solidFill>
            <a:ln w="19050" cap="flat">
              <a:solidFill>
                <a:srgbClr val="5AB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: WishDetailSaving…"/>
            <p:cNvSpPr txBox="1"/>
            <p:nvPr/>
          </p:nvSpPr>
          <p:spPr>
            <a:xfrm>
              <a:off x="-386716" y="11430"/>
              <a:ext cx="2512366" cy="81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: WishDetailSaving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Amount</a:t>
              </a:r>
            </a:p>
          </p:txBody>
        </p:sp>
      </p:grpSp>
      <p:sp>
        <p:nvSpPr>
          <p:cNvPr id="132" name="Rectangle 46"/>
          <p:cNvSpPr/>
          <p:nvPr/>
        </p:nvSpPr>
        <p:spPr>
          <a:xfrm>
            <a:off x="7004949" y="3672830"/>
            <a:ext cx="175641" cy="814582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5AB152"/>
                </a:solidFill>
              </a:defRPr>
            </a:pPr>
          </a:p>
        </p:txBody>
      </p:sp>
      <p:sp>
        <p:nvSpPr>
          <p:cNvPr id="133" name="Straight Connector 50"/>
          <p:cNvSpPr/>
          <p:nvPr/>
        </p:nvSpPr>
        <p:spPr>
          <a:xfrm>
            <a:off x="7086675" y="2797739"/>
            <a:ext cx="1" cy="264457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5AB152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74"/>
          <p:cNvSpPr/>
          <p:nvPr/>
        </p:nvSpPr>
        <p:spPr>
          <a:xfrm>
            <a:off x="7108022" y="3856979"/>
            <a:ext cx="170545" cy="503976"/>
          </a:xfrm>
          <a:prstGeom prst="rect">
            <a:avLst/>
          </a:prstGeom>
          <a:solidFill>
            <a:srgbClr val="5AB152"/>
          </a:solidFill>
          <a:ln>
            <a:solidFill>
              <a:srgbClr val="F1F5E9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5AB152"/>
                </a:solidFill>
              </a:defRPr>
            </a:pPr>
          </a:p>
        </p:txBody>
      </p:sp>
      <p:sp>
        <p:nvSpPr>
          <p:cNvPr id="135" name="Freeform 72"/>
          <p:cNvSpPr/>
          <p:nvPr/>
        </p:nvSpPr>
        <p:spPr>
          <a:xfrm>
            <a:off x="7177054" y="3726589"/>
            <a:ext cx="263273" cy="272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0" h="21093" fill="norm" stroke="1" extrusionOk="0">
                <a:moveTo>
                  <a:pt x="0" y="1873"/>
                </a:moveTo>
                <a:cubicBezTo>
                  <a:pt x="4197" y="683"/>
                  <a:pt x="8395" y="-507"/>
                  <a:pt x="11885" y="225"/>
                </a:cubicBezTo>
                <a:cubicBezTo>
                  <a:pt x="15375" y="957"/>
                  <a:pt x="20279" y="3795"/>
                  <a:pt x="20940" y="6266"/>
                </a:cubicBezTo>
                <a:cubicBezTo>
                  <a:pt x="21600" y="8737"/>
                  <a:pt x="18016" y="13588"/>
                  <a:pt x="15846" y="15052"/>
                </a:cubicBezTo>
                <a:cubicBezTo>
                  <a:pt x="13677" y="16517"/>
                  <a:pt x="8395" y="15876"/>
                  <a:pt x="7923" y="15052"/>
                </a:cubicBezTo>
                <a:cubicBezTo>
                  <a:pt x="7451" y="14229"/>
                  <a:pt x="12922" y="9835"/>
                  <a:pt x="13017" y="10110"/>
                </a:cubicBezTo>
                <a:cubicBezTo>
                  <a:pt x="13111" y="10385"/>
                  <a:pt x="8300" y="14869"/>
                  <a:pt x="8489" y="16700"/>
                </a:cubicBezTo>
                <a:cubicBezTo>
                  <a:pt x="8678" y="18530"/>
                  <a:pt x="11413" y="19812"/>
                  <a:pt x="14148" y="21093"/>
                </a:cubicBezTo>
              </a:path>
            </a:pathLst>
          </a:custGeom>
          <a:ln w="25400">
            <a:solidFill>
              <a:srgbClr val="5AB15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extBox 84"/>
          <p:cNvSpPr txBox="1"/>
          <p:nvPr/>
        </p:nvSpPr>
        <p:spPr>
          <a:xfrm>
            <a:off x="7004949" y="3488423"/>
            <a:ext cx="153286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200">
                <a:solidFill>
                  <a:srgbClr val="5AB152"/>
                </a:solidFill>
              </a:defRPr>
            </a:pPr>
            <a:r>
              <a:t>  </a:t>
            </a:r>
            <a:r>
              <a:t>loadWishDetails()</a:t>
            </a:r>
          </a:p>
        </p:txBody>
      </p:sp>
      <p:grpSp>
        <p:nvGrpSpPr>
          <p:cNvPr id="139" name="Rectangle 62"/>
          <p:cNvGrpSpPr/>
          <p:nvPr/>
        </p:nvGrpSpPr>
        <p:grpSpPr>
          <a:xfrm>
            <a:off x="8684616" y="2548436"/>
            <a:ext cx="1738936" cy="498605"/>
            <a:chOff x="0" y="0"/>
            <a:chExt cx="1738934" cy="498604"/>
          </a:xfrm>
        </p:grpSpPr>
        <p:sp>
          <p:nvSpPr>
            <p:cNvPr id="137" name="Rectangle"/>
            <p:cNvSpPr/>
            <p:nvPr/>
          </p:nvSpPr>
          <p:spPr>
            <a:xfrm>
              <a:off x="0" y="-1"/>
              <a:ext cx="1738935" cy="498606"/>
            </a:xfrm>
            <a:prstGeom prst="rect">
              <a:avLst/>
            </a:prstGeom>
            <a:solidFill>
              <a:srgbClr val="5AB152"/>
            </a:solidFill>
            <a:ln w="19050" cap="flat">
              <a:solidFill>
                <a:srgbClr val="5AB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: ProgressLabel"/>
            <p:cNvSpPr txBox="1"/>
            <p:nvPr/>
          </p:nvSpPr>
          <p:spPr>
            <a:xfrm>
              <a:off x="0" y="82932"/>
              <a:ext cx="17389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 ProgressLabel</a:t>
              </a:r>
            </a:p>
          </p:txBody>
        </p:sp>
      </p:grpSp>
      <p:sp>
        <p:nvSpPr>
          <p:cNvPr id="140" name="Straight Connector 34"/>
          <p:cNvSpPr/>
          <p:nvPr/>
        </p:nvSpPr>
        <p:spPr>
          <a:xfrm>
            <a:off x="9554084" y="2815251"/>
            <a:ext cx="1" cy="264457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5AB152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Rectangle 35"/>
          <p:cNvSpPr/>
          <p:nvPr/>
        </p:nvSpPr>
        <p:spPr>
          <a:xfrm>
            <a:off x="9476494" y="4016343"/>
            <a:ext cx="164815" cy="281979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5AB152"/>
                </a:solidFill>
              </a:defRPr>
            </a:pPr>
          </a:p>
        </p:txBody>
      </p:sp>
      <p:sp>
        <p:nvSpPr>
          <p:cNvPr id="142" name="Straight Arrow Connector 36"/>
          <p:cNvSpPr/>
          <p:nvPr/>
        </p:nvSpPr>
        <p:spPr>
          <a:xfrm>
            <a:off x="7278566" y="4016343"/>
            <a:ext cx="2197928" cy="1"/>
          </a:xfrm>
          <a:prstGeom prst="line">
            <a:avLst/>
          </a:prstGeom>
          <a:ln w="19050">
            <a:solidFill>
              <a:srgbClr val="5AB15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traight Arrow Connector 41"/>
          <p:cNvSpPr/>
          <p:nvPr/>
        </p:nvSpPr>
        <p:spPr>
          <a:xfrm>
            <a:off x="7266985" y="4271657"/>
            <a:ext cx="2291916" cy="26665"/>
          </a:xfrm>
          <a:prstGeom prst="line">
            <a:avLst/>
          </a:prstGeom>
          <a:ln w="19050">
            <a:solidFill>
              <a:srgbClr val="5AB152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Box 43"/>
          <p:cNvSpPr txBox="1"/>
          <p:nvPr/>
        </p:nvSpPr>
        <p:spPr>
          <a:xfrm>
            <a:off x="7172361" y="3772980"/>
            <a:ext cx="153286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1200">
                <a:solidFill>
                  <a:srgbClr val="5AB152"/>
                </a:solidFill>
              </a:defRPr>
            </a:pPr>
            <a:r>
              <a:t>  </a:t>
            </a:r>
            <a:r>
              <a:t>setProgress()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