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CC990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1446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1136564"/>
            <a:ext cx="5700181" cy="3587836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5">
            <a:extLst>
              <a:ext uri="{FF2B5EF4-FFF2-40B4-BE49-F238E27FC236}">
                <a16:creationId xmlns:a16="http://schemas.microsoft.com/office/drawing/2014/main" id="{BE41F988-2C78-47B9-AF02-98D137EF4C5F}"/>
              </a:ext>
            </a:extLst>
          </p:cNvPr>
          <p:cNvSpPr/>
          <p:nvPr/>
        </p:nvSpPr>
        <p:spPr>
          <a:xfrm>
            <a:off x="3407837" y="1276778"/>
            <a:ext cx="1295400" cy="552022"/>
          </a:xfrm>
          <a:prstGeom prst="roundRect">
            <a:avLst/>
          </a:prstGeom>
          <a:solidFill>
            <a:srgbClr val="00FF00"/>
          </a:solidFill>
          <a:ln w="19050">
            <a:solidFill>
              <a:srgbClr val="00FF0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Player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AF01459-38E5-4C15-9E01-3AA10B25D3D8}"/>
              </a:ext>
            </a:extLst>
          </p:cNvPr>
          <p:cNvCxnSpPr>
            <a:cxnSpLocks/>
            <a:stCxn id="3" idx="0"/>
            <a:endCxn id="41" idx="2"/>
          </p:cNvCxnSpPr>
          <p:nvPr/>
        </p:nvCxnSpPr>
        <p:spPr>
          <a:xfrm flipH="1" flipV="1">
            <a:off x="4055537" y="1828800"/>
            <a:ext cx="4232" cy="36237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icon sound">
            <a:extLst>
              <a:ext uri="{FF2B5EF4-FFF2-40B4-BE49-F238E27FC236}">
                <a16:creationId xmlns:a16="http://schemas.microsoft.com/office/drawing/2014/main" id="{CA75B21F-6DCF-4C7F-A9E7-645E43424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948" y="600595"/>
            <a:ext cx="382660" cy="38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Elbow Connector 51">
            <a:extLst>
              <a:ext uri="{FF2B5EF4-FFF2-40B4-BE49-F238E27FC236}">
                <a16:creationId xmlns:a16="http://schemas.microsoft.com/office/drawing/2014/main" id="{5C51EEF9-F5A9-43C5-B84B-EF335524A6C9}"/>
              </a:ext>
            </a:extLst>
          </p:cNvPr>
          <p:cNvCxnSpPr>
            <a:cxnSpLocks/>
            <a:stCxn id="41" idx="0"/>
            <a:endCxn id="1026" idx="1"/>
          </p:cNvCxnSpPr>
          <p:nvPr/>
        </p:nvCxnSpPr>
        <p:spPr>
          <a:xfrm rot="5400000" flipH="1" flipV="1">
            <a:off x="3932816" y="914647"/>
            <a:ext cx="484853" cy="239411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10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David Choo</cp:lastModifiedBy>
  <cp:revision>61</cp:revision>
  <dcterms:created xsi:type="dcterms:W3CDTF">2016-07-22T14:33:02Z</dcterms:created>
  <dcterms:modified xsi:type="dcterms:W3CDTF">2018-10-31T12:18:43Z</dcterms:modified>
</cp:coreProperties>
</file>