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9B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117500" y="334637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5235333" y="570306"/>
            <a:ext cx="2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4450155" y="811486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err="1"/>
              <a:t>LibraryParser</a:t>
            </a:r>
            <a:r>
              <a:rPr lang="en-SG" sz="1801" dirty="0"/>
              <a:t> detects “play”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5235333" y="1527923"/>
            <a:ext cx="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797450" y="2777476"/>
            <a:ext cx="875763" cy="480766"/>
          </a:xfrm>
          <a:prstGeom prst="diamond">
            <a:avLst/>
          </a:prstGeom>
          <a:solidFill>
            <a:srgbClr val="99BCE4"/>
          </a:solidFill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DBB4D38-C571-41EA-9712-02469D0C05DE}"/>
              </a:ext>
            </a:extLst>
          </p:cNvPr>
          <p:cNvSpPr/>
          <p:nvPr/>
        </p:nvSpPr>
        <p:spPr>
          <a:xfrm>
            <a:off x="4140389" y="1769103"/>
            <a:ext cx="2189888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err="1"/>
              <a:t>PlayCommandParser</a:t>
            </a:r>
            <a:r>
              <a:rPr lang="en-SG" sz="1801" dirty="0"/>
              <a:t> parses 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19E11D-32EE-4FC7-88BE-210694F7E050}"/>
              </a:ext>
            </a:extLst>
          </p:cNvPr>
          <p:cNvCxnSpPr>
            <a:cxnSpLocks/>
            <a:stCxn id="29" idx="2"/>
            <a:endCxn id="56" idx="0"/>
          </p:cNvCxnSpPr>
          <p:nvPr/>
        </p:nvCxnSpPr>
        <p:spPr>
          <a:xfrm flipH="1">
            <a:off x="5235332" y="2485540"/>
            <a:ext cx="1" cy="29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34F26F4-4B16-4D3D-9599-39449339E4B2}"/>
              </a:ext>
            </a:extLst>
          </p:cNvPr>
          <p:cNvSpPr/>
          <p:nvPr/>
        </p:nvSpPr>
        <p:spPr>
          <a:xfrm>
            <a:off x="1059658" y="3399480"/>
            <a:ext cx="1113636" cy="532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play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A1E5C19-BFC6-4333-890A-1B96445CD724}"/>
              </a:ext>
            </a:extLst>
          </p:cNvPr>
          <p:cNvSpPr/>
          <p:nvPr/>
        </p:nvSpPr>
        <p:spPr>
          <a:xfrm>
            <a:off x="2734553" y="3399480"/>
            <a:ext cx="1113636" cy="532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play p/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13FBB87-DAE5-49D0-A5B1-C2904F57B70D}"/>
              </a:ext>
            </a:extLst>
          </p:cNvPr>
          <p:cNvSpPr/>
          <p:nvPr/>
        </p:nvSpPr>
        <p:spPr>
          <a:xfrm>
            <a:off x="6887095" y="3389936"/>
            <a:ext cx="1113636" cy="532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play t/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D48C051-DBA1-42AB-8F78-4C70FD491600}"/>
              </a:ext>
            </a:extLst>
          </p:cNvPr>
          <p:cNvSpPr/>
          <p:nvPr/>
        </p:nvSpPr>
        <p:spPr>
          <a:xfrm>
            <a:off x="1059658" y="4520318"/>
            <a:ext cx="9472164" cy="4807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err="1"/>
              <a:t>PlayCommand</a:t>
            </a:r>
            <a:r>
              <a:rPr lang="en-SG" sz="1801" dirty="0"/>
              <a:t> constructed with the respective </a:t>
            </a:r>
            <a:r>
              <a:rPr lang="en-SG" sz="1801" dirty="0" err="1"/>
              <a:t>PlayMode</a:t>
            </a:r>
            <a:r>
              <a:rPr lang="en-SG" sz="1801" dirty="0"/>
              <a:t>: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1AED9BA-A695-4F92-9B8F-9E924B7521CE}"/>
              </a:ext>
            </a:extLst>
          </p:cNvPr>
          <p:cNvSpPr/>
          <p:nvPr/>
        </p:nvSpPr>
        <p:spPr>
          <a:xfrm>
            <a:off x="4409449" y="3392758"/>
            <a:ext cx="1651764" cy="532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play p/&lt;name&gt;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4E4D712-A96F-458A-959C-351DFB17AFA3}"/>
              </a:ext>
            </a:extLst>
          </p:cNvPr>
          <p:cNvCxnSpPr>
            <a:cxnSpLocks/>
            <a:stCxn id="56" idx="2"/>
            <a:endCxn id="76" idx="0"/>
          </p:cNvCxnSpPr>
          <p:nvPr/>
        </p:nvCxnSpPr>
        <p:spPr>
          <a:xfrm flipH="1">
            <a:off x="5235331" y="3258242"/>
            <a:ext cx="1" cy="13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6EDF16-BA52-4614-8257-444FDC21A04C}"/>
              </a:ext>
            </a:extLst>
          </p:cNvPr>
          <p:cNvSpPr/>
          <p:nvPr/>
        </p:nvSpPr>
        <p:spPr>
          <a:xfrm>
            <a:off x="8773166" y="3389935"/>
            <a:ext cx="1758656" cy="532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play t/&lt;name&gt;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799DC-1B7F-4E3B-815A-29DE1C9F5A66}"/>
              </a:ext>
            </a:extLst>
          </p:cNvPr>
          <p:cNvCxnSpPr>
            <a:cxnSpLocks/>
            <a:stCxn id="56" idx="3"/>
            <a:endCxn id="62" idx="0"/>
          </p:cNvCxnSpPr>
          <p:nvPr/>
        </p:nvCxnSpPr>
        <p:spPr>
          <a:xfrm>
            <a:off x="5673213" y="3017859"/>
            <a:ext cx="1770700" cy="37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A0732F-F874-4976-89FC-A2D28EA4CF73}"/>
              </a:ext>
            </a:extLst>
          </p:cNvPr>
          <p:cNvCxnSpPr>
            <a:cxnSpLocks/>
            <a:stCxn id="56" idx="3"/>
            <a:endCxn id="19" idx="0"/>
          </p:cNvCxnSpPr>
          <p:nvPr/>
        </p:nvCxnSpPr>
        <p:spPr>
          <a:xfrm>
            <a:off x="5673213" y="3017859"/>
            <a:ext cx="3979281" cy="37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F026D1-3826-46F5-9B22-D7BE4A15923B}"/>
              </a:ext>
            </a:extLst>
          </p:cNvPr>
          <p:cNvCxnSpPr>
            <a:cxnSpLocks/>
            <a:stCxn id="56" idx="1"/>
            <a:endCxn id="59" idx="0"/>
          </p:cNvCxnSpPr>
          <p:nvPr/>
        </p:nvCxnSpPr>
        <p:spPr>
          <a:xfrm flipH="1">
            <a:off x="1616476" y="3017859"/>
            <a:ext cx="3180974" cy="38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8AD83B-5058-4698-9D5B-CA053C174D0C}"/>
              </a:ext>
            </a:extLst>
          </p:cNvPr>
          <p:cNvCxnSpPr>
            <a:cxnSpLocks/>
            <a:stCxn id="56" idx="1"/>
            <a:endCxn id="60" idx="0"/>
          </p:cNvCxnSpPr>
          <p:nvPr/>
        </p:nvCxnSpPr>
        <p:spPr>
          <a:xfrm flipH="1">
            <a:off x="3291371" y="3017859"/>
            <a:ext cx="1506079" cy="38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F00276F-1E94-4DDC-AC2A-9906B96F3F4E}"/>
              </a:ext>
            </a:extLst>
          </p:cNvPr>
          <p:cNvSpPr/>
          <p:nvPr/>
        </p:nvSpPr>
        <p:spPr>
          <a:xfrm>
            <a:off x="1059657" y="5414546"/>
            <a:ext cx="1401321" cy="532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Continue from pause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7B14A01-7885-4949-8365-B11C678D0E7F}"/>
              </a:ext>
            </a:extLst>
          </p:cNvPr>
          <p:cNvSpPr/>
          <p:nvPr/>
        </p:nvSpPr>
        <p:spPr>
          <a:xfrm>
            <a:off x="2734553" y="5414546"/>
            <a:ext cx="1113636" cy="532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Default playlist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C1B827-9233-4864-A0B9-09C7B072AB2F}"/>
              </a:ext>
            </a:extLst>
          </p:cNvPr>
          <p:cNvSpPr/>
          <p:nvPr/>
        </p:nvSpPr>
        <p:spPr>
          <a:xfrm>
            <a:off x="4489515" y="5414546"/>
            <a:ext cx="1491631" cy="532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Specific playlist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D7206E-FBAC-454D-86C3-7A9442BF78F4}"/>
              </a:ext>
            </a:extLst>
          </p:cNvPr>
          <p:cNvSpPr/>
          <p:nvPr/>
        </p:nvSpPr>
        <p:spPr>
          <a:xfrm>
            <a:off x="6887095" y="5414546"/>
            <a:ext cx="1113637" cy="532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Default track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CE13C9-B7F9-4788-BD93-967B822AE1B1}"/>
              </a:ext>
            </a:extLst>
          </p:cNvPr>
          <p:cNvSpPr/>
          <p:nvPr/>
        </p:nvSpPr>
        <p:spPr>
          <a:xfrm>
            <a:off x="9020052" y="5414546"/>
            <a:ext cx="1273945" cy="532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Specific track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2F15B1-95D9-4004-9D63-899DF73A7FD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616476" y="3931799"/>
            <a:ext cx="0" cy="59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0E4E74-591C-40A9-B7A3-5483A10F032A}"/>
              </a:ext>
            </a:extLst>
          </p:cNvPr>
          <p:cNvCxnSpPr>
            <a:cxnSpLocks/>
          </p:cNvCxnSpPr>
          <p:nvPr/>
        </p:nvCxnSpPr>
        <p:spPr>
          <a:xfrm>
            <a:off x="3291371" y="3922254"/>
            <a:ext cx="0" cy="59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C12920-F640-45AE-886B-C7D1299A766A}"/>
              </a:ext>
            </a:extLst>
          </p:cNvPr>
          <p:cNvCxnSpPr>
            <a:cxnSpLocks/>
          </p:cNvCxnSpPr>
          <p:nvPr/>
        </p:nvCxnSpPr>
        <p:spPr>
          <a:xfrm>
            <a:off x="5235990" y="3922253"/>
            <a:ext cx="0" cy="59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005A05-05D6-4E97-8E7B-EF1A7B35710A}"/>
              </a:ext>
            </a:extLst>
          </p:cNvPr>
          <p:cNvCxnSpPr>
            <a:cxnSpLocks/>
          </p:cNvCxnSpPr>
          <p:nvPr/>
        </p:nvCxnSpPr>
        <p:spPr>
          <a:xfrm>
            <a:off x="7443913" y="3922252"/>
            <a:ext cx="0" cy="59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F7A0E-5074-4890-BDF8-8950A1D223DC}"/>
              </a:ext>
            </a:extLst>
          </p:cNvPr>
          <p:cNvCxnSpPr>
            <a:cxnSpLocks/>
          </p:cNvCxnSpPr>
          <p:nvPr/>
        </p:nvCxnSpPr>
        <p:spPr>
          <a:xfrm>
            <a:off x="9652494" y="3922251"/>
            <a:ext cx="0" cy="59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0AAB6E-4A31-4CD5-9CAC-B7B3235DB64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657025" y="5001084"/>
            <a:ext cx="0" cy="41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109EF2-A9B6-4113-84F6-1F4389CC4878}"/>
              </a:ext>
            </a:extLst>
          </p:cNvPr>
          <p:cNvCxnSpPr>
            <a:cxnSpLocks/>
          </p:cNvCxnSpPr>
          <p:nvPr/>
        </p:nvCxnSpPr>
        <p:spPr>
          <a:xfrm>
            <a:off x="7443913" y="5010366"/>
            <a:ext cx="0" cy="41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2537E-EE28-4B41-8BC0-69E49E096DD8}"/>
              </a:ext>
            </a:extLst>
          </p:cNvPr>
          <p:cNvCxnSpPr>
            <a:cxnSpLocks/>
          </p:cNvCxnSpPr>
          <p:nvPr/>
        </p:nvCxnSpPr>
        <p:spPr>
          <a:xfrm>
            <a:off x="5235330" y="4997070"/>
            <a:ext cx="0" cy="41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FC002F-929D-4F47-8A35-491B7307F95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91371" y="5010366"/>
            <a:ext cx="0" cy="40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2FDE90-088F-47D9-B467-BA000153CBC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760318" y="5010366"/>
            <a:ext cx="0" cy="40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43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David Choo</cp:lastModifiedBy>
  <cp:revision>27</cp:revision>
  <dcterms:created xsi:type="dcterms:W3CDTF">2017-07-28T00:49:09Z</dcterms:created>
  <dcterms:modified xsi:type="dcterms:W3CDTF">2018-11-10T18:02:31Z</dcterms:modified>
</cp:coreProperties>
</file>