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5EB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howGuides="1">
      <p:cViewPr>
        <p:scale>
          <a:sx n="200" d="100"/>
          <a:sy n="200" d="100"/>
        </p:scale>
        <p:origin x="-810" y="-14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6465" y="2086382"/>
            <a:ext cx="4290335" cy="1723618"/>
          </a:xfrm>
          <a:prstGeom prst="roundRect">
            <a:avLst>
              <a:gd name="adj" fmla="val 3484"/>
            </a:avLst>
          </a:prstGeom>
          <a:solidFill>
            <a:srgbClr val="F5EB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CC9900"/>
                </a:solidFill>
              </a:rPr>
              <a:t>Player</a:t>
            </a:r>
            <a:endParaRPr lang="en-SG" sz="1200" b="1" dirty="0">
              <a:solidFill>
                <a:srgbClr val="CC990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50563" y="2868687"/>
            <a:ext cx="1093635" cy="346760"/>
          </a:xfrm>
          <a:prstGeom prst="rect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&lt;&lt;Singleton&gt;&gt;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PlayerManager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2802" y="2861202"/>
            <a:ext cx="1093635" cy="346760"/>
          </a:xfrm>
          <a:prstGeom prst="rect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Player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93510" y="2952291"/>
            <a:ext cx="270504" cy="175523"/>
          </a:xfrm>
          <a:prstGeom prst="triangle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3766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16524" y="3040052"/>
            <a:ext cx="216105" cy="1"/>
          </a:xfrm>
          <a:prstGeom prst="line">
            <a:avLst/>
          </a:prstGeom>
          <a:ln w="19050">
            <a:solidFill>
              <a:srgbClr val="CC99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2983156" y="3330568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C99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2760142" y="3242807"/>
            <a:ext cx="270504" cy="175523"/>
          </a:xfrm>
          <a:prstGeom prst="triangle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3206481" y="3157188"/>
            <a:ext cx="1090398" cy="346760"/>
          </a:xfrm>
          <a:prstGeom prst="rect">
            <a:avLst/>
          </a:prstGeom>
          <a:gradFill>
            <a:gsLst>
              <a:gs pos="0">
                <a:srgbClr val="CC9900"/>
              </a:gs>
              <a:gs pos="35000">
                <a:srgbClr val="F5EBCC"/>
              </a:gs>
              <a:gs pos="100000">
                <a:srgbClr val="F5EBCC"/>
              </a:gs>
            </a:gsLst>
          </a:gradFill>
          <a:ln w="19050">
            <a:solidFill>
              <a:srgbClr val="CC99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CC9900"/>
                </a:solidFill>
              </a:rPr>
              <a:t>PlayableTrack</a:t>
            </a:r>
            <a:endParaRPr lang="en-SG" sz="1050" b="1" dirty="0">
              <a:solidFill>
                <a:srgbClr val="CC990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 rot="16200000">
            <a:off x="2068711" y="2859949"/>
            <a:ext cx="1130161" cy="346760"/>
          </a:xfrm>
          <a:prstGeom prst="rect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Playable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</p:cNvCxnSpPr>
          <p:nvPr/>
        </p:nvCxnSpPr>
        <p:spPr>
          <a:xfrm>
            <a:off x="2119733" y="3043091"/>
            <a:ext cx="350431" cy="0"/>
          </a:xfrm>
          <a:prstGeom prst="straightConnector1">
            <a:avLst/>
          </a:prstGeom>
          <a:ln w="19050">
            <a:solidFill>
              <a:srgbClr val="CC99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83685" y="2956401"/>
            <a:ext cx="236048" cy="173380"/>
          </a:xfrm>
          <a:prstGeom prst="flowChartDecision">
            <a:avLst/>
          </a:prstGeom>
          <a:noFill/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stCxn id="61" idx="3"/>
          </p:cNvCxnSpPr>
          <p:nvPr/>
        </p:nvCxnSpPr>
        <p:spPr>
          <a:xfrm flipV="1">
            <a:off x="2979919" y="273016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C99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2756905" y="2642407"/>
            <a:ext cx="270504" cy="175523"/>
          </a:xfrm>
          <a:prstGeom prst="triangle">
            <a:avLst/>
          </a:prstGeom>
          <a:solidFill>
            <a:srgbClr val="CC9900"/>
          </a:solidFill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3A2C110B-806B-4158-9A42-A43E722DA01D}"/>
              </a:ext>
            </a:extLst>
          </p:cNvPr>
          <p:cNvSpPr/>
          <p:nvPr/>
        </p:nvSpPr>
        <p:spPr>
          <a:xfrm>
            <a:off x="3203243" y="2563518"/>
            <a:ext cx="1090398" cy="346760"/>
          </a:xfrm>
          <a:prstGeom prst="rect">
            <a:avLst/>
          </a:prstGeom>
          <a:gradFill>
            <a:gsLst>
              <a:gs pos="0">
                <a:srgbClr val="CC9900"/>
              </a:gs>
              <a:gs pos="35000">
                <a:srgbClr val="F5EBCC"/>
              </a:gs>
              <a:gs pos="100000">
                <a:srgbClr val="F5EBCC"/>
              </a:gs>
            </a:gsLst>
          </a:gradFill>
          <a:ln w="19050">
            <a:solidFill>
              <a:srgbClr val="CC99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CC9900"/>
                </a:solidFill>
              </a:rPr>
              <a:t>PlayablePlaylist</a:t>
            </a:r>
            <a:endParaRPr lang="en-SG" sz="1050" b="1" dirty="0">
              <a:solidFill>
                <a:srgbClr val="CC99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0CD513-F0EF-425E-B837-75D9C6114093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296879" y="3330568"/>
            <a:ext cx="391643" cy="0"/>
          </a:xfrm>
          <a:prstGeom prst="straightConnector1">
            <a:avLst/>
          </a:prstGeom>
          <a:ln w="19050">
            <a:solidFill>
              <a:srgbClr val="CC99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Flowchart: Decision 96">
            <a:extLst>
              <a:ext uri="{FF2B5EF4-FFF2-40B4-BE49-F238E27FC236}">
                <a16:creationId xmlns:a16="http://schemas.microsoft.com/office/drawing/2014/main" id="{6A9262B2-1823-43C0-96E5-504A79915183}"/>
              </a:ext>
            </a:extLst>
          </p:cNvPr>
          <p:cNvSpPr/>
          <p:nvPr/>
        </p:nvSpPr>
        <p:spPr>
          <a:xfrm>
            <a:off x="4300074" y="2651988"/>
            <a:ext cx="236048" cy="173380"/>
          </a:xfrm>
          <a:prstGeom prst="flowChartDecision">
            <a:avLst/>
          </a:prstGeom>
          <a:noFill/>
          <a:ln w="19050">
            <a:solidFill>
              <a:srgbClr val="CC99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CADD8D-0E42-487E-A7C4-AE9AAA0C5562}"/>
              </a:ext>
            </a:extLst>
          </p:cNvPr>
          <p:cNvCxnSpPr>
            <a:stCxn id="44" idx="3"/>
          </p:cNvCxnSpPr>
          <p:nvPr/>
        </p:nvCxnSpPr>
        <p:spPr>
          <a:xfrm>
            <a:off x="4536122" y="2738678"/>
            <a:ext cx="1524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50F99C-6FC9-410A-A695-65FF4EE24000}"/>
              </a:ext>
            </a:extLst>
          </p:cNvPr>
          <p:cNvCxnSpPr>
            <a:cxnSpLocks/>
          </p:cNvCxnSpPr>
          <p:nvPr/>
        </p:nvCxnSpPr>
        <p:spPr>
          <a:xfrm>
            <a:off x="4688522" y="2730168"/>
            <a:ext cx="0" cy="600400"/>
          </a:xfrm>
          <a:prstGeom prst="line">
            <a:avLst/>
          </a:prstGeom>
          <a:ln w="1905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Choo</cp:lastModifiedBy>
  <cp:revision>66</cp:revision>
  <dcterms:created xsi:type="dcterms:W3CDTF">2016-07-22T14:33:02Z</dcterms:created>
  <dcterms:modified xsi:type="dcterms:W3CDTF">2018-10-31T10:37:31Z</dcterms:modified>
</cp:coreProperties>
</file>