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49361" y="202453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785030" y="2142374"/>
            <a:ext cx="249567" cy="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034597" y="1580791"/>
            <a:ext cx="1652310" cy="11329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 err="1"/>
              <a:t>playlistNew</a:t>
            </a:r>
            <a:r>
              <a:rPr lang="en-SG" sz="1801" dirty="0"/>
              <a:t>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2686907" y="2147250"/>
            <a:ext cx="41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373744" y="260671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3274235" y="2419229"/>
            <a:ext cx="1406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[Playlist name does not exist in Library]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272728" y="1293110"/>
            <a:ext cx="157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US" sz="1400" dirty="0"/>
              <a:t>else]</a:t>
            </a:r>
            <a:endParaRPr lang="en-SG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367386" y="1166998"/>
            <a:ext cx="2953232" cy="8572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error message: “</a:t>
            </a:r>
            <a:r>
              <a:rPr lang="en-US" sz="1801" dirty="0"/>
              <a:t>This playlist already exists in the library</a:t>
            </a:r>
            <a:r>
              <a:rPr lang="en-SG" sz="1801" dirty="0"/>
              <a:t>”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103145" y="190686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270745" y="272926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4199830" y="739311"/>
            <a:ext cx="311254" cy="202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8320618" y="1595613"/>
            <a:ext cx="1293509" cy="101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8BD4B2-78FA-405D-81C4-CC466C7D8DD5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854510" y="2847098"/>
            <a:ext cx="416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D62FD5-CF55-45A3-BBAE-AF66F0BBA8F9}"/>
              </a:ext>
            </a:extLst>
          </p:cNvPr>
          <p:cNvCxnSpPr>
            <a:cxnSpLocks/>
          </p:cNvCxnSpPr>
          <p:nvPr/>
        </p:nvCxnSpPr>
        <p:spPr>
          <a:xfrm>
            <a:off x="3343528" y="2394172"/>
            <a:ext cx="0" cy="268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F5D3A-BC82-4B22-9DE9-E1D721B3596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347953" y="5074156"/>
            <a:ext cx="33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36855F-1576-4AAD-857E-9669A885CB5A}"/>
              </a:ext>
            </a:extLst>
          </p:cNvPr>
          <p:cNvSpPr txBox="1"/>
          <p:nvPr/>
        </p:nvSpPr>
        <p:spPr>
          <a:xfrm>
            <a:off x="3825011" y="4243508"/>
            <a:ext cx="1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</a:t>
            </a:r>
            <a:r>
              <a:rPr lang="en-US" sz="1400" dirty="0"/>
              <a:t>]</a:t>
            </a:r>
            <a:endParaRPr lang="en-SG" sz="1400" dirty="0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48CE124D-3622-449E-8360-767864470A13}"/>
              </a:ext>
            </a:extLst>
          </p:cNvPr>
          <p:cNvSpPr/>
          <p:nvPr/>
        </p:nvSpPr>
        <p:spPr>
          <a:xfrm>
            <a:off x="8614893" y="474841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43B3E69-9829-46E6-83E0-622D346C2111}"/>
              </a:ext>
            </a:extLst>
          </p:cNvPr>
          <p:cNvSpPr/>
          <p:nvPr/>
        </p:nvSpPr>
        <p:spPr>
          <a:xfrm>
            <a:off x="5758753" y="3087481"/>
            <a:ext cx="2561862" cy="19013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error message: “</a:t>
            </a:r>
            <a:r>
              <a:rPr lang="en-US" sz="1801" dirty="0"/>
              <a:t>Names should only contain alphanumeric characters and spaces, and it should not be blank”</a:t>
            </a:r>
            <a:endParaRPr lang="en-SG" sz="1801" dirty="0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50274373-C137-4C5B-9051-327C3FC40A9B}"/>
              </a:ext>
            </a:extLst>
          </p:cNvPr>
          <p:cNvSpPr/>
          <p:nvPr/>
        </p:nvSpPr>
        <p:spPr>
          <a:xfrm>
            <a:off x="3687031" y="483377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5" name="Elbow Connector 65">
            <a:extLst>
              <a:ext uri="{FF2B5EF4-FFF2-40B4-BE49-F238E27FC236}">
                <a16:creationId xmlns:a16="http://schemas.microsoft.com/office/drawing/2014/main" id="{E29E7937-284B-4643-948B-620D4A97290F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4725118" y="3800139"/>
            <a:ext cx="235930" cy="1831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71">
            <a:extLst>
              <a:ext uri="{FF2B5EF4-FFF2-40B4-BE49-F238E27FC236}">
                <a16:creationId xmlns:a16="http://schemas.microsoft.com/office/drawing/2014/main" id="{40EB16D9-F191-4201-AD63-60A91374465B}"/>
              </a:ext>
            </a:extLst>
          </p:cNvPr>
          <p:cNvCxnSpPr>
            <a:stCxn id="54" idx="2"/>
            <a:endCxn id="52" idx="2"/>
          </p:cNvCxnSpPr>
          <p:nvPr/>
        </p:nvCxnSpPr>
        <p:spPr>
          <a:xfrm rot="5400000" flipH="1" flipV="1">
            <a:off x="6348665" y="2807928"/>
            <a:ext cx="85360" cy="4927862"/>
          </a:xfrm>
          <a:prstGeom prst="bentConnector3">
            <a:avLst>
              <a:gd name="adj1" fmla="val -267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73">
            <a:extLst>
              <a:ext uri="{FF2B5EF4-FFF2-40B4-BE49-F238E27FC236}">
                <a16:creationId xmlns:a16="http://schemas.microsoft.com/office/drawing/2014/main" id="{6D65F34C-4770-4C31-BCAF-242863E04F7C}"/>
              </a:ext>
            </a:extLst>
          </p:cNvPr>
          <p:cNvCxnSpPr>
            <a:cxnSpLocks/>
            <a:stCxn id="53" idx="3"/>
            <a:endCxn id="52" idx="0"/>
          </p:cNvCxnSpPr>
          <p:nvPr/>
        </p:nvCxnSpPr>
        <p:spPr>
          <a:xfrm>
            <a:off x="8320615" y="4038139"/>
            <a:ext cx="534661" cy="710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BDD9001-A108-4B95-BB39-CBD6F008A9E0}"/>
              </a:ext>
            </a:extLst>
          </p:cNvPr>
          <p:cNvSpPr/>
          <p:nvPr/>
        </p:nvSpPr>
        <p:spPr>
          <a:xfrm>
            <a:off x="5748208" y="5061757"/>
            <a:ext cx="2572407" cy="9902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/>
              <a:t>Creates new Playlist object and adds it to the Library </a:t>
            </a:r>
            <a:endParaRPr lang="en-SG" sz="1801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B32F54-E6B6-4859-BAA7-44D2FBBA9D38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095659" y="4988796"/>
            <a:ext cx="518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4F4DD0-A1BB-4BE4-A152-5F23744AB335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9614127" y="3087481"/>
            <a:ext cx="0" cy="190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09C8C4F-9A32-470C-95C6-3701F5EFAA5C}"/>
              </a:ext>
            </a:extLst>
          </p:cNvPr>
          <p:cNvSpPr txBox="1"/>
          <p:nvPr/>
        </p:nvSpPr>
        <p:spPr>
          <a:xfrm>
            <a:off x="3775990" y="5584542"/>
            <a:ext cx="2045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[Playlist name only contains alphanumeric characters and spaces]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73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Hayden Phillips</cp:lastModifiedBy>
  <cp:revision>27</cp:revision>
  <dcterms:created xsi:type="dcterms:W3CDTF">2017-07-28T00:49:09Z</dcterms:created>
  <dcterms:modified xsi:type="dcterms:W3CDTF">2018-11-10T14:54:30Z</dcterms:modified>
</cp:coreProperties>
</file>