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33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:Library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3337956" y="2668235"/>
            <a:ext cx="7364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49765" y="3121661"/>
            <a:ext cx="191110" cy="11342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79610" y="3210127"/>
            <a:ext cx="1389043" cy="5643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p:PlaylistNew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63" y="2731535"/>
            <a:ext cx="15148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“playlist new p/</a:t>
            </a:r>
            <a:r>
              <a:rPr lang="en-US" sz="1400" dirty="0" err="1">
                <a:solidFill>
                  <a:srgbClr val="0070C0"/>
                </a:solidFill>
              </a:rPr>
              <a:t>Favourites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88970" y="4267200"/>
            <a:ext cx="17034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addPlaylist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Favourites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00535" y="3657336"/>
            <a:ext cx="12792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parse(“playlist new p/</a:t>
            </a:r>
            <a:r>
              <a:rPr lang="en-US" sz="1200" dirty="0" err="1"/>
              <a:t>Favourites</a:t>
            </a:r>
            <a:r>
              <a:rPr lang="en-US" sz="120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28993" y="2893701"/>
            <a:ext cx="1492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parse(“playlist new p/</a:t>
            </a:r>
            <a:r>
              <a:rPr lang="en-US" dirty="0" err="1"/>
              <a:t>Favourites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515085"/>
            <a:ext cx="1778201" cy="846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PlaylistNew</a:t>
            </a:r>
            <a:r>
              <a:rPr lang="en-US" sz="1600" dirty="0">
                <a:solidFill>
                  <a:schemeClr val="bg1"/>
                </a:solidFill>
              </a:rPr>
              <a:t> 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Hayden Phillips</cp:lastModifiedBy>
  <cp:revision>73</cp:revision>
  <dcterms:created xsi:type="dcterms:W3CDTF">2016-07-22T14:33:02Z</dcterms:created>
  <dcterms:modified xsi:type="dcterms:W3CDTF">2018-11-10T09:13:11Z</dcterms:modified>
</cp:coreProperties>
</file>