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1034995" y="3205472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1270664" y="3323307"/>
            <a:ext cx="245097" cy="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1515761" y="2819316"/>
            <a:ext cx="1751807" cy="10105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/>
              <a:t>seek(</a:t>
            </a:r>
            <a:r>
              <a:rPr lang="en-SG" dirty="0" err="1"/>
              <a:t>seekTime</a:t>
            </a:r>
            <a:r>
              <a:rPr lang="en-SG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3267568" y="3315779"/>
            <a:ext cx="1686686" cy="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8756073" y="3060031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4527690" y="3527081"/>
            <a:ext cx="853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3267568" y="2405723"/>
            <a:ext cx="2244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[</a:t>
            </a:r>
            <a:r>
              <a:rPr lang="en-US" sz="1600" dirty="0" err="1"/>
              <a:t>seekTime</a:t>
            </a:r>
            <a:r>
              <a:rPr lang="en-US" sz="1600" dirty="0"/>
              <a:t> is within start and stop time range]</a:t>
            </a:r>
            <a:endParaRPr lang="en-SG" sz="1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5642965" y="2406668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seek to the time point specified as </a:t>
            </a:r>
            <a:r>
              <a:rPr lang="en-SG" sz="1801" dirty="0" err="1"/>
              <a:t>seekTime</a:t>
            </a:r>
            <a:endParaRPr lang="en-SG" sz="1801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4954254" y="3075396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 flipV="1">
            <a:off x="9236839" y="3297914"/>
            <a:ext cx="545356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9782195" y="3180079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5320834" y="2719533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5400000" flipH="1" flipV="1">
            <a:off x="7087863" y="1647570"/>
            <a:ext cx="15365" cy="3801819"/>
          </a:xfrm>
          <a:prstGeom prst="bentConnector3">
            <a:avLst>
              <a:gd name="adj1" fmla="val -14877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8596197" y="2813998"/>
            <a:ext cx="400259" cy="246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Liu Yingnan</cp:lastModifiedBy>
  <cp:revision>21</cp:revision>
  <dcterms:created xsi:type="dcterms:W3CDTF">2017-07-28T00:49:09Z</dcterms:created>
  <dcterms:modified xsi:type="dcterms:W3CDTF">2018-11-10T14:51:55Z</dcterms:modified>
</cp:coreProperties>
</file>