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howGuides="1">
      <p:cViewPr varScale="1">
        <p:scale>
          <a:sx n="95" d="100"/>
          <a:sy n="95" d="100"/>
        </p:scale>
        <p:origin x="115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586465" y="2086382"/>
            <a:ext cx="8252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437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LibraryStorage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505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228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935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229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3766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165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869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8646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6416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257800" y="3331820"/>
            <a:ext cx="685800" cy="11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0879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JsonLibrary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3405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197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8836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8614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6383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0847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943600" y="315959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LibraryFileStorage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>
            <a:endCxn id="31" idx="1"/>
          </p:cNvCxnSpPr>
          <p:nvPr/>
        </p:nvCxnSpPr>
        <p:spPr>
          <a:xfrm flipV="1">
            <a:off x="5257800" y="2687980"/>
            <a:ext cx="685800" cy="6387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/>
          <p:cNvSpPr/>
          <p:nvPr/>
        </p:nvSpPr>
        <p:spPr>
          <a:xfrm>
            <a:off x="5943600" y="251460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TrackScanner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394398" y="3168194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LibraryRead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Elbow Connector 122"/>
          <p:cNvCxnSpPr>
            <a:endCxn id="24" idx="1"/>
          </p:cNvCxnSpPr>
          <p:nvPr/>
        </p:nvCxnSpPr>
        <p:spPr>
          <a:xfrm>
            <a:off x="7162800" y="3325386"/>
            <a:ext cx="231598" cy="161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61</cp:revision>
  <dcterms:created xsi:type="dcterms:W3CDTF">2016-07-22T14:33:02Z</dcterms:created>
  <dcterms:modified xsi:type="dcterms:W3CDTF">2018-10-24T10:01:27Z</dcterms:modified>
</cp:coreProperties>
</file>