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39"/>
    <p:restoredTop sz="94666"/>
  </p:normalViewPr>
  <p:slideViewPr>
    <p:cSldViewPr snapToGrid="0" snapToObjects="1">
      <p:cViewPr>
        <p:scale>
          <a:sx n="75" d="100"/>
          <a:sy n="75" d="100"/>
        </p:scale>
        <p:origin x="14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A09D-EA3D-2842-8BA4-3ADA653E624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FF4F-FE88-0947-B107-AC6F0F04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549361" y="202453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785030" y="2142374"/>
            <a:ext cx="249567" cy="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1034597" y="1580791"/>
            <a:ext cx="1652310" cy="11329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smtClean="0"/>
              <a:t>Track Add</a:t>
            </a:r>
          </a:p>
          <a:p>
            <a:pPr algn="ctr"/>
            <a:r>
              <a:rPr lang="en-SG" sz="1801" dirty="0" smtClean="0"/>
              <a:t>Command</a:t>
            </a:r>
            <a:endParaRPr lang="en-SG" sz="180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86907" y="2147250"/>
            <a:ext cx="41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373744" y="260671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3274234" y="2503894"/>
            <a:ext cx="309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[</a:t>
            </a:r>
            <a:r>
              <a:rPr lang="en-SG" sz="1400" dirty="0" err="1" smtClean="0"/>
              <a:t>isExistingPlaylist</a:t>
            </a:r>
            <a:r>
              <a:rPr lang="en-SG" sz="1400" dirty="0" smtClean="0"/>
              <a:t>]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3272728" y="1293110"/>
            <a:ext cx="157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/>
              <a:t>else]</a:t>
            </a:r>
            <a:endParaRPr lang="en-SG" sz="1400" dirty="0"/>
          </a:p>
        </p:txBody>
      </p:sp>
      <p:sp>
        <p:nvSpPr>
          <p:cNvPr id="1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5367386" y="1166998"/>
            <a:ext cx="2953232" cy="8572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error message: </a:t>
            </a:r>
            <a:r>
              <a:rPr lang="en-SG" sz="1801" dirty="0" smtClean="0"/>
              <a:t>“</a:t>
            </a:r>
            <a:r>
              <a:rPr lang="en-SG" dirty="0"/>
              <a:t>Playlist does not </a:t>
            </a:r>
            <a:r>
              <a:rPr lang="en-SG" dirty="0" smtClean="0"/>
              <a:t>exist</a:t>
            </a:r>
            <a:r>
              <a:rPr lang="en-SG" sz="1801" dirty="0" smtClean="0"/>
              <a:t>”</a:t>
            </a:r>
            <a:endParaRPr lang="en-SG" sz="1801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3103145" y="190686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0270745" y="2729263"/>
            <a:ext cx="235669" cy="235669"/>
            <a:chOff x="8040730" y="5082186"/>
            <a:chExt cx="235669" cy="23566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6" name="Elbow Connector 15"/>
          <p:cNvCxnSpPr>
            <a:cxnSpLocks/>
          </p:cNvCxnSpPr>
          <p:nvPr/>
        </p:nvCxnSpPr>
        <p:spPr>
          <a:xfrm rot="5400000" flipH="1" flipV="1">
            <a:off x="4199830" y="739311"/>
            <a:ext cx="311254" cy="202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</p:cNvCxnSpPr>
          <p:nvPr/>
        </p:nvCxnSpPr>
        <p:spPr>
          <a:xfrm>
            <a:off x="8320618" y="1595613"/>
            <a:ext cx="1293509" cy="101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98BD4B2-78FA-405D-81C4-CC466C7D8DD5}"/>
              </a:ext>
            </a:extLst>
          </p:cNvPr>
          <p:cNvCxnSpPr>
            <a:cxnSpLocks/>
          </p:cNvCxnSpPr>
          <p:nvPr/>
        </p:nvCxnSpPr>
        <p:spPr>
          <a:xfrm>
            <a:off x="9854510" y="2847098"/>
            <a:ext cx="416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6D62FD5-CF55-45A3-BBAE-AF66F0BBA8F9}"/>
              </a:ext>
            </a:extLst>
          </p:cNvPr>
          <p:cNvCxnSpPr>
            <a:cxnSpLocks/>
          </p:cNvCxnSpPr>
          <p:nvPr/>
        </p:nvCxnSpPr>
        <p:spPr>
          <a:xfrm>
            <a:off x="3343528" y="2394172"/>
            <a:ext cx="0" cy="268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E8F5D3A-BC82-4B22-9DE9-E1D721B35966}"/>
              </a:ext>
            </a:extLst>
          </p:cNvPr>
          <p:cNvCxnSpPr>
            <a:cxnSpLocks/>
          </p:cNvCxnSpPr>
          <p:nvPr/>
        </p:nvCxnSpPr>
        <p:spPr>
          <a:xfrm>
            <a:off x="3347953" y="5074156"/>
            <a:ext cx="33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636855F-1576-4AAD-857E-9669A885CB5A}"/>
              </a:ext>
            </a:extLst>
          </p:cNvPr>
          <p:cNvSpPr txBox="1"/>
          <p:nvPr/>
        </p:nvSpPr>
        <p:spPr>
          <a:xfrm>
            <a:off x="3825011" y="4243508"/>
            <a:ext cx="1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[using INDEX</a:t>
            </a:r>
            <a:r>
              <a:rPr lang="en-US" sz="1400" dirty="0" smtClean="0"/>
              <a:t>]</a:t>
            </a:r>
            <a:endParaRPr lang="en-SG" sz="14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48CE124D-3622-449E-8360-767864470A13}"/>
              </a:ext>
            </a:extLst>
          </p:cNvPr>
          <p:cNvSpPr/>
          <p:nvPr/>
        </p:nvSpPr>
        <p:spPr>
          <a:xfrm>
            <a:off x="8614893" y="474841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xmlns="" id="{50274373-C137-4C5B-9051-327C3FC40A9B}"/>
              </a:ext>
            </a:extLst>
          </p:cNvPr>
          <p:cNvSpPr/>
          <p:nvPr/>
        </p:nvSpPr>
        <p:spPr>
          <a:xfrm>
            <a:off x="3687031" y="483377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6" name="Elbow Connector 71">
            <a:extLst>
              <a:ext uri="{FF2B5EF4-FFF2-40B4-BE49-F238E27FC236}">
                <a16:creationId xmlns:a16="http://schemas.microsoft.com/office/drawing/2014/main" xmlns="" id="{40EB16D9-F191-4201-AD63-60A91374465B}"/>
              </a:ext>
            </a:extLst>
          </p:cNvPr>
          <p:cNvCxnSpPr/>
          <p:nvPr/>
        </p:nvCxnSpPr>
        <p:spPr>
          <a:xfrm rot="5400000" flipH="1" flipV="1">
            <a:off x="6348665" y="2807928"/>
            <a:ext cx="85360" cy="4927862"/>
          </a:xfrm>
          <a:prstGeom prst="bentConnector3">
            <a:avLst>
              <a:gd name="adj1" fmla="val -267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58">
            <a:extLst>
              <a:ext uri="{FF2B5EF4-FFF2-40B4-BE49-F238E27FC236}">
                <a16:creationId xmlns:a16="http://schemas.microsoft.com/office/drawing/2014/main" xmlns="" id="{FBDD9001-A108-4B95-BB39-CBD6F008A9E0}"/>
              </a:ext>
            </a:extLst>
          </p:cNvPr>
          <p:cNvSpPr/>
          <p:nvPr/>
        </p:nvSpPr>
        <p:spPr>
          <a:xfrm>
            <a:off x="5528752" y="5046019"/>
            <a:ext cx="2572407" cy="1021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Get tracks using name</a:t>
            </a:r>
            <a:endParaRPr lang="en-SG" sz="180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8CB32F54-E6B6-4859-BAA7-44D2FBBA9D38}"/>
              </a:ext>
            </a:extLst>
          </p:cNvPr>
          <p:cNvCxnSpPr>
            <a:cxnSpLocks/>
          </p:cNvCxnSpPr>
          <p:nvPr/>
        </p:nvCxnSpPr>
        <p:spPr>
          <a:xfrm>
            <a:off x="9095659" y="4988796"/>
            <a:ext cx="51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F4F4DD0-A1BB-4BE4-A152-5F23744AB335}"/>
              </a:ext>
            </a:extLst>
          </p:cNvPr>
          <p:cNvCxnSpPr>
            <a:cxnSpLocks/>
          </p:cNvCxnSpPr>
          <p:nvPr/>
        </p:nvCxnSpPr>
        <p:spPr>
          <a:xfrm flipV="1">
            <a:off x="9614127" y="3087481"/>
            <a:ext cx="0" cy="190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09C8C4F-9A32-470C-95C6-3701F5EFAA5C}"/>
              </a:ext>
            </a:extLst>
          </p:cNvPr>
          <p:cNvSpPr txBox="1"/>
          <p:nvPr/>
        </p:nvSpPr>
        <p:spPr>
          <a:xfrm>
            <a:off x="3823490" y="5584542"/>
            <a:ext cx="204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[using TRACK]</a:t>
            </a:r>
            <a:endParaRPr lang="en-SG" sz="1400" dirty="0"/>
          </a:p>
        </p:txBody>
      </p:sp>
      <p:sp>
        <p:nvSpPr>
          <p:cNvPr id="32" name="Rectangle: Rounded Corners 52">
            <a:extLst>
              <a:ext uri="{FF2B5EF4-FFF2-40B4-BE49-F238E27FC236}">
                <a16:creationId xmlns:a16="http://schemas.microsoft.com/office/drawing/2014/main" xmlns="" id="{743B3E69-9829-46E6-83E0-622D346C2111}"/>
              </a:ext>
            </a:extLst>
          </p:cNvPr>
          <p:cNvSpPr/>
          <p:nvPr/>
        </p:nvSpPr>
        <p:spPr>
          <a:xfrm>
            <a:off x="2755320" y="2972087"/>
            <a:ext cx="1176416" cy="873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smtClean="0"/>
              <a:t>Copy playlist</a:t>
            </a:r>
            <a:endParaRPr lang="en-SG" sz="1801" dirty="0"/>
          </a:p>
        </p:txBody>
      </p:sp>
      <p:cxnSp>
        <p:nvCxnSpPr>
          <p:cNvPr id="34" name="Elbow Connector 71">
            <a:extLst>
              <a:ext uri="{FF2B5EF4-FFF2-40B4-BE49-F238E27FC236}">
                <a16:creationId xmlns:a16="http://schemas.microsoft.com/office/drawing/2014/main" xmlns="" id="{40EB16D9-F191-4201-AD63-60A91374465B}"/>
              </a:ext>
            </a:extLst>
          </p:cNvPr>
          <p:cNvCxnSpPr>
            <a:stCxn id="24" idx="0"/>
            <a:endCxn id="22" idx="0"/>
          </p:cNvCxnSpPr>
          <p:nvPr/>
        </p:nvCxnSpPr>
        <p:spPr>
          <a:xfrm rot="5400000" flipH="1" flipV="1">
            <a:off x="6348665" y="2327162"/>
            <a:ext cx="85360" cy="4927862"/>
          </a:xfrm>
          <a:prstGeom prst="bentConnector3">
            <a:avLst>
              <a:gd name="adj1" fmla="val 367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52">
            <a:extLst>
              <a:ext uri="{FF2B5EF4-FFF2-40B4-BE49-F238E27FC236}">
                <a16:creationId xmlns:a16="http://schemas.microsoft.com/office/drawing/2014/main" xmlns="" id="{743B3E69-9829-46E6-83E0-622D346C2111}"/>
              </a:ext>
            </a:extLst>
          </p:cNvPr>
          <p:cNvSpPr/>
          <p:nvPr/>
        </p:nvSpPr>
        <p:spPr>
          <a:xfrm>
            <a:off x="5539297" y="4038139"/>
            <a:ext cx="2561862" cy="9506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Get tracks using index</a:t>
            </a:r>
            <a:endParaRPr lang="en-SG" sz="1801" dirty="0"/>
          </a:p>
        </p:txBody>
      </p:sp>
      <p:sp>
        <p:nvSpPr>
          <p:cNvPr id="37" name="Rectangle: Rounded Corners 52">
            <a:extLst>
              <a:ext uri="{FF2B5EF4-FFF2-40B4-BE49-F238E27FC236}">
                <a16:creationId xmlns:a16="http://schemas.microsoft.com/office/drawing/2014/main" xmlns="" id="{743B3E69-9829-46E6-83E0-622D346C2111}"/>
              </a:ext>
            </a:extLst>
          </p:cNvPr>
          <p:cNvSpPr/>
          <p:nvPr/>
        </p:nvSpPr>
        <p:spPr>
          <a:xfrm>
            <a:off x="8427415" y="3357973"/>
            <a:ext cx="2373423" cy="9506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Display </a:t>
            </a:r>
            <a:r>
              <a:rPr lang="en-US" sz="1801" smtClean="0"/>
              <a:t>success message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194291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Hansel Chia Chen Young /IT</dc:creator>
  <cp:lastModifiedBy>Hansel Chia Chen Young /IT</cp:lastModifiedBy>
  <cp:revision>7</cp:revision>
  <dcterms:created xsi:type="dcterms:W3CDTF">2018-11-12T07:45:50Z</dcterms:created>
  <dcterms:modified xsi:type="dcterms:W3CDTF">2018-11-12T08:17:29Z</dcterms:modified>
</cp:coreProperties>
</file>