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0"/>
    <p:restoredTop sz="94634"/>
  </p:normalViewPr>
  <p:slideViewPr>
    <p:cSldViewPr showGuides="1">
      <p:cViewPr varScale="1">
        <p:scale>
          <a:sx n="95" d="100"/>
          <a:sy n="95" d="100"/>
        </p:scale>
        <p:origin x="48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985B975E-ECCD-8141-8AAB-7382C5AC6742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0551762C-12FB-D747-88F7-528EFCC6F125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CD458B-CC87-004B-AD8D-5EC4BCF4F391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5978320-BA93-5744-87F7-5823DCCFD48D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129B421B-6280-704B-B3E6-D87D5BBB1176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:Library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0C2956-4C7D-AE46-89D2-873C0609F888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35F84C-5438-844D-9EB2-A65284130B72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9F3D56-988E-7B49-AC9E-C3484C941296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74D3F9-EA50-474A-988C-A067044F008B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E69CB6-2665-9E43-B6BA-22FE82AD7010}"/>
              </a:ext>
            </a:extLst>
          </p:cNvPr>
          <p:cNvSpPr txBox="1"/>
          <p:nvPr/>
        </p:nvSpPr>
        <p:spPr>
          <a:xfrm>
            <a:off x="-291157" y="2743200"/>
            <a:ext cx="17160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execute(“track list”)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0DCE9-3046-DA4C-A273-50225E0BFE3E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127668-EFB3-E843-BB3A-36994EE70565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588287-9A1C-CC40-B3D6-4B42DEB2AF80}"/>
              </a:ext>
            </a:extLst>
          </p:cNvPr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ADB8BAA8-51D1-DD4D-98BB-601FA882F17C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F882EC-AB0F-3F4E-9D9A-D792C0988DD0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A1EBCF5-C188-864D-82AE-6038E60747EB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A0768F-D484-464E-ADFB-48B242B49CC1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DA7E1C-30BE-7349-9CBA-44AF2325220C}"/>
              </a:ext>
            </a:extLst>
          </p:cNvPr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EE658-E00E-F64A-98D3-1602FF351F39}"/>
              </a:ext>
            </a:extLst>
          </p:cNvPr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F27313-9025-CC48-97F6-AAC6F2A54E3B}"/>
              </a:ext>
            </a:extLst>
          </p:cNvPr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DAA94D-C2F4-1E46-99F5-43A4AB4F00B3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11D860-313A-0C44-89D4-A6FE52500F1F}"/>
              </a:ext>
            </a:extLst>
          </p:cNvPr>
          <p:cNvSpPr txBox="1"/>
          <p:nvPr/>
        </p:nvSpPr>
        <p:spPr>
          <a:xfrm>
            <a:off x="6934200" y="4267200"/>
            <a:ext cx="17688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updateFilteredTrackList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F22F3-B8B9-A847-A854-EE4EC1EF0865}"/>
              </a:ext>
            </a:extLst>
          </p:cNvPr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parse(“track list”)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5D5A7C-57A3-894D-B399-0E74AE566FB0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CFCD9-3934-0D40-9F92-71FDA8725312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4D6B0298-7DAD-4446-8456-A80A71CD8F2B}"/>
              </a:ext>
            </a:extLst>
          </p:cNvPr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9AD64A-A869-4E40-BA31-3C3FA67E9B11}"/>
              </a:ext>
            </a:extLst>
          </p:cNvPr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BA8E55-AEC4-6F46-BB9E-32AB54134D11}"/>
              </a:ext>
            </a:extLst>
          </p:cNvPr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3BF9A6-A5D2-334E-9ED5-06AF10BA4F17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AC2ABB37-8F6F-0E4F-8FEB-8E423C268A9A}"/>
              </a:ext>
            </a:extLst>
          </p:cNvPr>
          <p:cNvSpPr/>
          <p:nvPr/>
        </p:nvSpPr>
        <p:spPr>
          <a:xfrm>
            <a:off x="4231981" y="2515085"/>
            <a:ext cx="1864016" cy="846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TrackListCommand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8A02F1-3710-D241-BC02-3635BD06EF19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0337ED1-690D-5345-B017-5E7F7F68E06F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422993-68CB-E747-BBEF-9EF0766DFFED}"/>
              </a:ext>
            </a:extLst>
          </p:cNvPr>
          <p:cNvCxnSpPr>
            <a:stCxn id="39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03A3F7B-3AB4-8D4F-AF46-A8BDBC8627BB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6AB6D2-DD9D-B640-93EB-45930A16B733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FCDCAF-68D1-CA4A-98D4-F01CDCB60992}"/>
              </a:ext>
            </a:extLst>
          </p:cNvPr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FA98C5-702A-7E4A-ADE1-44DCC847695C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EA68D2-DDF8-E44D-91A4-FB8C6FF3998E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E8757F-1660-8441-BD1A-5DF596971B80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129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Qi Gongjie</cp:lastModifiedBy>
  <cp:revision>73</cp:revision>
  <dcterms:created xsi:type="dcterms:W3CDTF">2016-07-22T14:33:02Z</dcterms:created>
  <dcterms:modified xsi:type="dcterms:W3CDTF">2018-11-10T18:25:26Z</dcterms:modified>
</cp:coreProperties>
</file>