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7BDC32C-CBA4-AF48-A1A7-9B6B9744C268}"/>
              </a:ext>
            </a:extLst>
          </p:cNvPr>
          <p:cNvSpPr/>
          <p:nvPr/>
        </p:nvSpPr>
        <p:spPr>
          <a:xfrm>
            <a:off x="316170" y="319415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65156C-2AAB-B84E-960E-5B2EF6350EE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551839" y="331199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7">
            <a:extLst>
              <a:ext uri="{FF2B5EF4-FFF2-40B4-BE49-F238E27FC236}">
                <a16:creationId xmlns:a16="http://schemas.microsoft.com/office/drawing/2014/main" id="{C0811112-94DE-3345-A01B-D0BAF183251F}"/>
              </a:ext>
            </a:extLst>
          </p:cNvPr>
          <p:cNvSpPr/>
          <p:nvPr/>
        </p:nvSpPr>
        <p:spPr>
          <a:xfrm>
            <a:off x="779444" y="295461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opens program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6D724F-6429-7A4F-A007-3FFEFEDD9FC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2349799" y="3311991"/>
            <a:ext cx="426777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17C2B50F-C74E-614E-8E06-17B9ECAB97F8}"/>
              </a:ext>
            </a:extLst>
          </p:cNvPr>
          <p:cNvSpPr/>
          <p:nvPr/>
        </p:nvSpPr>
        <p:spPr>
          <a:xfrm>
            <a:off x="7678137" y="223298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D7C55-017F-8442-BFF2-929F0F4BFED4}"/>
              </a:ext>
            </a:extLst>
          </p:cNvPr>
          <p:cNvSpPr txBox="1"/>
          <p:nvPr/>
        </p:nvSpPr>
        <p:spPr>
          <a:xfrm>
            <a:off x="2698901" y="4409208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B3EC0-FEA4-0149-BA69-4E31B5429FF8}"/>
              </a:ext>
            </a:extLst>
          </p:cNvPr>
          <p:cNvSpPr txBox="1"/>
          <p:nvPr/>
        </p:nvSpPr>
        <p:spPr>
          <a:xfrm>
            <a:off x="1914698" y="1839475"/>
            <a:ext cx="1822414" cy="64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altLang="zh-CN" sz="1801" dirty="0"/>
              <a:t>/</a:t>
            </a:r>
            <a:r>
              <a:rPr lang="en-US" dirty="0"/>
              <a:t>library empty or does not exist]</a:t>
            </a:r>
            <a:endParaRPr lang="en-SG" sz="1801" dirty="0"/>
          </a:p>
        </p:txBody>
      </p:sp>
      <p:sp>
        <p:nvSpPr>
          <p:cNvPr id="9" name="Rectangle: Rounded Corners 50">
            <a:extLst>
              <a:ext uri="{FF2B5EF4-FFF2-40B4-BE49-F238E27FC236}">
                <a16:creationId xmlns:a16="http://schemas.microsoft.com/office/drawing/2014/main" id="{85A93B6D-16EC-5740-8F67-9A4A15AA7972}"/>
              </a:ext>
            </a:extLst>
          </p:cNvPr>
          <p:cNvSpPr/>
          <p:nvPr/>
        </p:nvSpPr>
        <p:spPr>
          <a:xfrm>
            <a:off x="5327373" y="1365884"/>
            <a:ext cx="1972005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Execute unzip comment to jar file 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401234AF-B28B-1D4A-966E-CA9ADBAC3552}"/>
              </a:ext>
            </a:extLst>
          </p:cNvPr>
          <p:cNvSpPr/>
          <p:nvPr/>
        </p:nvSpPr>
        <p:spPr>
          <a:xfrm>
            <a:off x="2776576" y="307160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98529C-69D6-1149-B049-5CB61FFAE818}"/>
              </a:ext>
            </a:extLst>
          </p:cNvPr>
          <p:cNvGrpSpPr/>
          <p:nvPr/>
        </p:nvGrpSpPr>
        <p:grpSpPr>
          <a:xfrm>
            <a:off x="11640161" y="3193331"/>
            <a:ext cx="235669" cy="235669"/>
            <a:chOff x="8040730" y="5082186"/>
            <a:chExt cx="235669" cy="23566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A39BF4-7713-A34D-AC33-55CD20416501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6B5FAD1-621F-0B47-832A-742EC3097FC2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FD753DB-01E9-0541-84C7-2CB37E5C958C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3306866" y="2251705"/>
            <a:ext cx="529997" cy="1109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1F32236-9722-ED43-AF66-7423BB43B32E}"/>
              </a:ext>
            </a:extLst>
          </p:cNvPr>
          <p:cNvCxnSpPr>
            <a:cxnSpLocks/>
            <a:stCxn id="45" idx="3"/>
            <a:endCxn id="6" idx="2"/>
          </p:cNvCxnSpPr>
          <p:nvPr/>
        </p:nvCxnSpPr>
        <p:spPr>
          <a:xfrm flipV="1">
            <a:off x="7420221" y="2713754"/>
            <a:ext cx="498299" cy="407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D687209-5C5B-4245-B455-1478D4B38A25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>
            <a:off x="7299378" y="1773214"/>
            <a:ext cx="619142" cy="459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E3C12C48-C615-424E-9709-D5EFCE160B66}"/>
              </a:ext>
            </a:extLst>
          </p:cNvPr>
          <p:cNvSpPr/>
          <p:nvPr/>
        </p:nvSpPr>
        <p:spPr>
          <a:xfrm>
            <a:off x="4126770" y="230122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CF906B68-7218-8646-A728-5DF88CAEDD8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367153" y="1773214"/>
            <a:ext cx="960220" cy="530000"/>
          </a:xfrm>
          <a:prstGeom prst="bentConnector3">
            <a:avLst>
              <a:gd name="adj1" fmla="val -10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08DC2D8-F8FE-6F47-97CA-C134CB2B9B54}"/>
              </a:ext>
            </a:extLst>
          </p:cNvPr>
          <p:cNvCxnSpPr>
            <a:cxnSpLocks/>
            <a:stCxn id="26" idx="2"/>
            <a:endCxn id="45" idx="1"/>
          </p:cNvCxnSpPr>
          <p:nvPr/>
        </p:nvCxnSpPr>
        <p:spPr>
          <a:xfrm rot="16200000" flipH="1">
            <a:off x="4566949" y="2582198"/>
            <a:ext cx="339090" cy="738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50">
            <a:extLst>
              <a:ext uri="{FF2B5EF4-FFF2-40B4-BE49-F238E27FC236}">
                <a16:creationId xmlns:a16="http://schemas.microsoft.com/office/drawing/2014/main" id="{90A8D25F-7387-DA4E-911C-FC2395D031B8}"/>
              </a:ext>
            </a:extLst>
          </p:cNvPr>
          <p:cNvSpPr/>
          <p:nvPr/>
        </p:nvSpPr>
        <p:spPr>
          <a:xfrm>
            <a:off x="5105835" y="2713754"/>
            <a:ext cx="2314386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Copy the library from resource folder to directory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5F8DE9-8EE3-764E-9B1C-157E89BC6DE9}"/>
              </a:ext>
            </a:extLst>
          </p:cNvPr>
          <p:cNvSpPr txBox="1"/>
          <p:nvPr/>
        </p:nvSpPr>
        <p:spPr>
          <a:xfrm>
            <a:off x="3733841" y="1073767"/>
            <a:ext cx="1822414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[App run by opening jar file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FBECF9-0A2C-E04A-8B7C-AA7D93C10B6F}"/>
              </a:ext>
            </a:extLst>
          </p:cNvPr>
          <p:cNvSpPr txBox="1"/>
          <p:nvPr/>
        </p:nvSpPr>
        <p:spPr>
          <a:xfrm>
            <a:off x="3680015" y="3149564"/>
            <a:ext cx="157035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[App run with IDE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DC6DD924-460B-E346-8302-46D72FECC942}"/>
              </a:ext>
            </a:extLst>
          </p:cNvPr>
          <p:cNvSpPr/>
          <p:nvPr/>
        </p:nvSpPr>
        <p:spPr>
          <a:xfrm>
            <a:off x="8726514" y="3084366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9FB2F1F-7EE4-B241-9B2E-35613DB654BD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158903" y="2473372"/>
            <a:ext cx="807994" cy="610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3D2FB60-4B84-8446-BEBD-ECA93A179C39}"/>
              </a:ext>
            </a:extLst>
          </p:cNvPr>
          <p:cNvCxnSpPr>
            <a:cxnSpLocks/>
            <a:stCxn id="10" idx="2"/>
            <a:endCxn id="56" idx="2"/>
          </p:cNvCxnSpPr>
          <p:nvPr/>
        </p:nvCxnSpPr>
        <p:spPr>
          <a:xfrm rot="16200000" flipH="1">
            <a:off x="5985549" y="583784"/>
            <a:ext cx="12758" cy="5949938"/>
          </a:xfrm>
          <a:prstGeom prst="bentConnector3">
            <a:avLst>
              <a:gd name="adj1" fmla="val 62545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A81A69D-80B3-A34C-9429-399619BE9EB8}"/>
              </a:ext>
            </a:extLst>
          </p:cNvPr>
          <p:cNvCxnSpPr>
            <a:cxnSpLocks/>
            <a:stCxn id="56" idx="3"/>
            <a:endCxn id="66" idx="1"/>
          </p:cNvCxnSpPr>
          <p:nvPr/>
        </p:nvCxnSpPr>
        <p:spPr>
          <a:xfrm flipV="1">
            <a:off x="9207280" y="3324417"/>
            <a:ext cx="347265" cy="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: Rounded Corners 50">
            <a:extLst>
              <a:ext uri="{FF2B5EF4-FFF2-40B4-BE49-F238E27FC236}">
                <a16:creationId xmlns:a16="http://schemas.microsoft.com/office/drawing/2014/main" id="{D676926A-8902-7441-ABE9-34A27591878B}"/>
              </a:ext>
            </a:extLst>
          </p:cNvPr>
          <p:cNvSpPr/>
          <p:nvPr/>
        </p:nvSpPr>
        <p:spPr>
          <a:xfrm>
            <a:off x="9554545" y="2669431"/>
            <a:ext cx="1736196" cy="13099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Extract the mp3 files and fill in the track </a:t>
            </a:r>
            <a:r>
              <a:rPr lang="en-SG" sz="1801" dirty="0" err="1"/>
              <a:t>Treeset</a:t>
            </a:r>
            <a:endParaRPr lang="en-SG" sz="180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A4893BB-3B0D-9D44-B387-9DBDEC23BD02}"/>
              </a:ext>
            </a:extLst>
          </p:cNvPr>
          <p:cNvCxnSpPr>
            <a:cxnSpLocks/>
          </p:cNvCxnSpPr>
          <p:nvPr/>
        </p:nvCxnSpPr>
        <p:spPr>
          <a:xfrm flipV="1">
            <a:off x="11290741" y="3294267"/>
            <a:ext cx="347265" cy="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81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53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Qi Gongjie</cp:lastModifiedBy>
  <cp:revision>30</cp:revision>
  <dcterms:created xsi:type="dcterms:W3CDTF">2017-07-28T00:49:09Z</dcterms:created>
  <dcterms:modified xsi:type="dcterms:W3CDTF">2018-11-11T07:36:08Z</dcterms:modified>
</cp:coreProperties>
</file>