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490"/>
  </p:normalViewPr>
  <p:slideViewPr>
    <p:cSldViewPr showGuides="1">
      <p:cViewPr>
        <p:scale>
          <a:sx n="91" d="100"/>
          <a:sy n="91" d="100"/>
        </p:scale>
        <p:origin x="816" y="1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156356" y="1864029"/>
            <a:ext cx="2975280" cy="435865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7030A0"/>
                </a:solidFill>
              </a:rPr>
              <a:t>Model</a:t>
            </a:r>
            <a:endParaRPr lang="en-SG" sz="1200" b="1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5970" y="76200"/>
            <a:ext cx="5985817" cy="614648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0070C0"/>
                </a:solidFill>
              </a:rPr>
              <a:t>Logic</a:t>
            </a:r>
            <a:endParaRPr lang="en-SG" sz="1200" b="1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:LogicManager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6"/>
            <a:ext cx="0" cy="550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0"/>
            <a:ext cx="152400" cy="464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95600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BookParser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508999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36992" y="1365810"/>
            <a:ext cx="154408" cy="14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329287" y="2118306"/>
            <a:ext cx="0" cy="388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253087" y="211830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14117" y="1013212"/>
            <a:ext cx="17194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addDebt</a:t>
            </a:r>
            <a:r>
              <a:rPr lang="en-US" sz="1400" dirty="0">
                <a:solidFill>
                  <a:srgbClr val="0070C0"/>
                </a:solidFill>
              </a:rPr>
              <a:t>…”)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594384" y="1512340"/>
            <a:ext cx="32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69052" y="274756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567520" y="1878232"/>
            <a:ext cx="82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172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11" y="593196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244165" y="2958883"/>
            <a:ext cx="161322" cy="27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957181"/>
            <a:ext cx="8408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addDebt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63358" y="919628"/>
            <a:ext cx="121376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(“</a:t>
            </a:r>
            <a:r>
              <a:rPr lang="en-US" dirty="0" err="1"/>
              <a:t>addDebt</a:t>
            </a:r>
            <a:r>
              <a:rPr lang="en-US" dirty="0"/>
              <a:t>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49683" y="548278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22382" y="568686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942689" y="2549650"/>
            <a:ext cx="110492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:UserData</a:t>
            </a:r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733800"/>
            <a:ext cx="129933" cy="1008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458881" y="190582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:Model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3600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74740" y="3162681"/>
            <a:ext cx="168387" cy="17903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410200" y="3193090"/>
            <a:ext cx="1476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17584" y="598888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971799"/>
            <a:ext cx="356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708245" y="1363918"/>
            <a:ext cx="1805951" cy="18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68926" y="5728175"/>
            <a:ext cx="3672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0" cy="3240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BB15F-9CBE-FD42-9E3E-315F6616E136}"/>
              </a:ext>
            </a:extLst>
          </p:cNvPr>
          <p:cNvSpPr/>
          <p:nvPr/>
        </p:nvSpPr>
        <p:spPr>
          <a:xfrm>
            <a:off x="4372471" y="160020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3913046" y="1076235"/>
            <a:ext cx="1738800" cy="5373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AddDebt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61084" y="4167799"/>
            <a:ext cx="95130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addDebt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4453306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2BAB8A1-25FD-0145-B864-FF34EA92D167}"/>
              </a:ext>
            </a:extLst>
          </p:cNvPr>
          <p:cNvCxnSpPr>
            <a:cxnSpLocks/>
          </p:cNvCxnSpPr>
          <p:nvPr/>
        </p:nvCxnSpPr>
        <p:spPr>
          <a:xfrm>
            <a:off x="4459864" y="1694425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1974318-C931-3C4C-BAC5-6168A8F5C68C}"/>
              </a:ext>
            </a:extLst>
          </p:cNvPr>
          <p:cNvSpPr/>
          <p:nvPr/>
        </p:nvSpPr>
        <p:spPr>
          <a:xfrm>
            <a:off x="4361673" y="1970428"/>
            <a:ext cx="161322" cy="5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Rectangle 62">
            <a:extLst>
              <a:ext uri="{FF2B5EF4-FFF2-40B4-BE49-F238E27FC236}">
                <a16:creationId xmlns:a16="http://schemas.microsoft.com/office/drawing/2014/main" id="{2944DEF3-6C25-EA4B-9D4B-B995FFB297DB}"/>
              </a:ext>
            </a:extLst>
          </p:cNvPr>
          <p:cNvSpPr/>
          <p:nvPr/>
        </p:nvSpPr>
        <p:spPr>
          <a:xfrm>
            <a:off x="4876800" y="179657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c:AddDebt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46762C-5F51-8641-B8A2-2BE17D81DD36}"/>
              </a:ext>
            </a:extLst>
          </p:cNvPr>
          <p:cNvCxnSpPr>
            <a:cxnSpLocks/>
          </p:cNvCxnSpPr>
          <p:nvPr/>
        </p:nvCxnSpPr>
        <p:spPr>
          <a:xfrm flipV="1">
            <a:off x="3581400" y="1983474"/>
            <a:ext cx="79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C7C7663-38D0-A04C-9507-853F5C07623A}"/>
              </a:ext>
            </a:extLst>
          </p:cNvPr>
          <p:cNvSpPr txBox="1"/>
          <p:nvPr/>
        </p:nvSpPr>
        <p:spPr>
          <a:xfrm>
            <a:off x="3603687" y="1983474"/>
            <a:ext cx="7561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parse(arg)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10B08FC-FF0D-3740-B7B7-A3FF3432C2FE}"/>
              </a:ext>
            </a:extLst>
          </p:cNvPr>
          <p:cNvCxnSpPr>
            <a:cxnSpLocks/>
          </p:cNvCxnSpPr>
          <p:nvPr/>
        </p:nvCxnSpPr>
        <p:spPr>
          <a:xfrm flipV="1">
            <a:off x="4509568" y="2092964"/>
            <a:ext cx="36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9620528-C404-A243-AAFF-E13EE128DD6B}"/>
              </a:ext>
            </a:extLst>
          </p:cNvPr>
          <p:cNvCxnSpPr/>
          <p:nvPr/>
        </p:nvCxnSpPr>
        <p:spPr>
          <a:xfrm>
            <a:off x="4539903" y="2395663"/>
            <a:ext cx="82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879EF3-19F8-6143-AA82-E1CE67AABC9D}"/>
              </a:ext>
            </a:extLst>
          </p:cNvPr>
          <p:cNvCxnSpPr/>
          <p:nvPr/>
        </p:nvCxnSpPr>
        <p:spPr>
          <a:xfrm>
            <a:off x="3603687" y="2508713"/>
            <a:ext cx="82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8762559-E8DA-2741-8BC4-547DC2561453}"/>
              </a:ext>
            </a:extLst>
          </p:cNvPr>
          <p:cNvSpPr txBox="1"/>
          <p:nvPr/>
        </p:nvSpPr>
        <p:spPr>
          <a:xfrm>
            <a:off x="7354643" y="3619281"/>
            <a:ext cx="70152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getUser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0296ACA-E198-FE47-A764-1C6DC9C54C81}"/>
              </a:ext>
            </a:extLst>
          </p:cNvPr>
          <p:cNvCxnSpPr>
            <a:cxnSpLocks/>
          </p:cNvCxnSpPr>
          <p:nvPr/>
        </p:nvCxnSpPr>
        <p:spPr>
          <a:xfrm>
            <a:off x="7043127" y="3886200"/>
            <a:ext cx="14760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3E4A35A-AD76-D445-8170-AF155A322289}"/>
              </a:ext>
            </a:extLst>
          </p:cNvPr>
          <p:cNvCxnSpPr>
            <a:cxnSpLocks/>
          </p:cNvCxnSpPr>
          <p:nvPr/>
        </p:nvCxnSpPr>
        <p:spPr>
          <a:xfrm flipV="1">
            <a:off x="7043991" y="4055125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4AB8C4B-44C0-9F4D-91E6-3EFA69A3B4F3}"/>
              </a:ext>
            </a:extLst>
          </p:cNvPr>
          <p:cNvCxnSpPr>
            <a:cxnSpLocks/>
          </p:cNvCxnSpPr>
          <p:nvPr/>
        </p:nvCxnSpPr>
        <p:spPr>
          <a:xfrm flipV="1">
            <a:off x="7043991" y="4648200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0D68A85-06FC-384A-8B55-758518A75714}"/>
              </a:ext>
            </a:extLst>
          </p:cNvPr>
          <p:cNvCxnSpPr>
            <a:cxnSpLocks/>
          </p:cNvCxnSpPr>
          <p:nvPr/>
        </p:nvCxnSpPr>
        <p:spPr>
          <a:xfrm>
            <a:off x="5421952" y="4818681"/>
            <a:ext cx="15611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40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u3537795</cp:lastModifiedBy>
  <cp:revision>113</cp:revision>
  <dcterms:created xsi:type="dcterms:W3CDTF">2016-07-22T14:33:02Z</dcterms:created>
  <dcterms:modified xsi:type="dcterms:W3CDTF">2018-11-12T04:10:47Z</dcterms:modified>
</cp:coreProperties>
</file>