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howGuides="1">
      <p:cViewPr varScale="1">
        <p:scale>
          <a:sx n="64" d="100"/>
          <a:sy n="64" d="100"/>
        </p:scale>
        <p:origin x="134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68738" y="1873320"/>
            <a:ext cx="3232462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7030A0"/>
                </a:solidFill>
              </a:rPr>
              <a:t>Model</a:t>
            </a:r>
            <a:endParaRPr lang="en-SG" sz="1200" b="1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33201"/>
            <a:ext cx="5863964" cy="61200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6"/>
            <a:ext cx="0" cy="550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0"/>
            <a:ext cx="152400" cy="464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95600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08999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436992" y="1365810"/>
            <a:ext cx="154408" cy="1404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5329287" y="2118306"/>
            <a:ext cx="0" cy="38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253087" y="211830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14117" y="1013212"/>
            <a:ext cx="17194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</a:t>
            </a:r>
            <a:r>
              <a:rPr lang="en-US" sz="1400" dirty="0" err="1">
                <a:solidFill>
                  <a:srgbClr val="0070C0"/>
                </a:solidFill>
              </a:rPr>
              <a:t>addFriend</a:t>
            </a:r>
            <a:r>
              <a:rPr lang="en-US" sz="1400" dirty="0">
                <a:solidFill>
                  <a:srgbClr val="0070C0"/>
                </a:solidFill>
              </a:rPr>
              <a:t>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94384" y="1512340"/>
            <a:ext cx="32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69052" y="27475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567520" y="1878232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17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8111" y="5931965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44165" y="2958883"/>
            <a:ext cx="161322" cy="27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510767" y="2973954"/>
            <a:ext cx="13720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addFriend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(username)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63358" y="919628"/>
            <a:ext cx="121376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(“</a:t>
            </a:r>
            <a:r>
              <a:rPr lang="en-US" dirty="0" err="1"/>
              <a:t>addFriend</a:t>
            </a:r>
            <a:r>
              <a:rPr lang="en-US" dirty="0"/>
              <a:t>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49683" y="548278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22382" y="568686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74923" y="2492742"/>
            <a:ext cx="1104926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UserData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 flipH="1">
            <a:off x="7948983" y="3682375"/>
            <a:ext cx="98715" cy="5622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458881" y="190582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549765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:Model</a:t>
            </a:r>
            <a:endParaRPr lang="en-SG" sz="160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986491" y="2653306"/>
            <a:ext cx="3959" cy="360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74740" y="3162681"/>
            <a:ext cx="169200" cy="2376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410200" y="3193090"/>
            <a:ext cx="14760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17584" y="598888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971799"/>
            <a:ext cx="356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708245" y="1363918"/>
            <a:ext cx="1805951" cy="1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68926" y="5728175"/>
            <a:ext cx="3672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000522" y="2855287"/>
            <a:ext cx="0" cy="324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BB15F-9CBE-FD42-9E3E-315F6616E136}"/>
              </a:ext>
            </a:extLst>
          </p:cNvPr>
          <p:cNvSpPr/>
          <p:nvPr/>
        </p:nvSpPr>
        <p:spPr>
          <a:xfrm>
            <a:off x="4372471" y="1600200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3913046" y="1076235"/>
            <a:ext cx="1738800" cy="5373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addFriend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405487" y="553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BAB8A1-25FD-0145-B864-FF34EA92D167}"/>
              </a:ext>
            </a:extLst>
          </p:cNvPr>
          <p:cNvCxnSpPr>
            <a:cxnSpLocks/>
          </p:cNvCxnSpPr>
          <p:nvPr/>
        </p:nvCxnSpPr>
        <p:spPr>
          <a:xfrm>
            <a:off x="4459864" y="1694425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1974318-C931-3C4C-BAC5-6168A8F5C68C}"/>
              </a:ext>
            </a:extLst>
          </p:cNvPr>
          <p:cNvSpPr/>
          <p:nvPr/>
        </p:nvSpPr>
        <p:spPr>
          <a:xfrm>
            <a:off x="4361673" y="1970428"/>
            <a:ext cx="161322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5" name="Rectangle 62">
            <a:extLst>
              <a:ext uri="{FF2B5EF4-FFF2-40B4-BE49-F238E27FC236}">
                <a16:creationId xmlns:a16="http://schemas.microsoft.com/office/drawing/2014/main" id="{2944DEF3-6C25-EA4B-9D4B-B995FFB297DB}"/>
              </a:ext>
            </a:extLst>
          </p:cNvPr>
          <p:cNvSpPr/>
          <p:nvPr/>
        </p:nvSpPr>
        <p:spPr>
          <a:xfrm>
            <a:off x="4876800" y="1796570"/>
            <a:ext cx="121919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c:addFriend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46762C-5F51-8641-B8A2-2BE17D81DD36}"/>
              </a:ext>
            </a:extLst>
          </p:cNvPr>
          <p:cNvCxnSpPr>
            <a:cxnSpLocks/>
          </p:cNvCxnSpPr>
          <p:nvPr/>
        </p:nvCxnSpPr>
        <p:spPr>
          <a:xfrm flipV="1">
            <a:off x="3581400" y="1983474"/>
            <a:ext cx="792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7C7663-38D0-A04C-9507-853F5C07623A}"/>
              </a:ext>
            </a:extLst>
          </p:cNvPr>
          <p:cNvSpPr txBox="1"/>
          <p:nvPr/>
        </p:nvSpPr>
        <p:spPr>
          <a:xfrm>
            <a:off x="3603687" y="1983474"/>
            <a:ext cx="7561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parse(arg)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10B08FC-FF0D-3740-B7B7-A3FF3432C2FE}"/>
              </a:ext>
            </a:extLst>
          </p:cNvPr>
          <p:cNvCxnSpPr>
            <a:cxnSpLocks/>
          </p:cNvCxnSpPr>
          <p:nvPr/>
        </p:nvCxnSpPr>
        <p:spPr>
          <a:xfrm flipV="1">
            <a:off x="4509568" y="2092964"/>
            <a:ext cx="36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620528-C404-A243-AAFF-E13EE128DD6B}"/>
              </a:ext>
            </a:extLst>
          </p:cNvPr>
          <p:cNvCxnSpPr/>
          <p:nvPr/>
        </p:nvCxnSpPr>
        <p:spPr>
          <a:xfrm>
            <a:off x="4539903" y="239566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879EF3-19F8-6143-AA82-E1CE67AABC9D}"/>
              </a:ext>
            </a:extLst>
          </p:cNvPr>
          <p:cNvCxnSpPr/>
          <p:nvPr/>
        </p:nvCxnSpPr>
        <p:spPr>
          <a:xfrm>
            <a:off x="3603687" y="2508713"/>
            <a:ext cx="82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8762559-E8DA-2741-8BC4-547DC2561453}"/>
              </a:ext>
            </a:extLst>
          </p:cNvPr>
          <p:cNvSpPr txBox="1"/>
          <p:nvPr/>
        </p:nvSpPr>
        <p:spPr>
          <a:xfrm>
            <a:off x="7075165" y="3350803"/>
            <a:ext cx="75997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getUser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(username)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296ACA-E198-FE47-A764-1C6DC9C54C81}"/>
              </a:ext>
            </a:extLst>
          </p:cNvPr>
          <p:cNvCxnSpPr>
            <a:cxnSpLocks/>
          </p:cNvCxnSpPr>
          <p:nvPr/>
        </p:nvCxnSpPr>
        <p:spPr>
          <a:xfrm>
            <a:off x="7023560" y="3733800"/>
            <a:ext cx="96140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E4A35A-AD76-D445-8170-AF155A322289}"/>
              </a:ext>
            </a:extLst>
          </p:cNvPr>
          <p:cNvCxnSpPr>
            <a:cxnSpLocks/>
          </p:cNvCxnSpPr>
          <p:nvPr/>
        </p:nvCxnSpPr>
        <p:spPr>
          <a:xfrm>
            <a:off x="7003822" y="4237800"/>
            <a:ext cx="981147" cy="6792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0D68A85-06FC-384A-8B55-758518A75714}"/>
              </a:ext>
            </a:extLst>
          </p:cNvPr>
          <p:cNvCxnSpPr>
            <a:cxnSpLocks/>
          </p:cNvCxnSpPr>
          <p:nvPr/>
        </p:nvCxnSpPr>
        <p:spPr>
          <a:xfrm>
            <a:off x="5421952" y="4818681"/>
            <a:ext cx="156113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C85FE38-174E-5E42-8164-E0DD0BE7541D}"/>
              </a:ext>
            </a:extLst>
          </p:cNvPr>
          <p:cNvSpPr/>
          <p:nvPr/>
        </p:nvSpPr>
        <p:spPr>
          <a:xfrm>
            <a:off x="8742931" y="5260535"/>
            <a:ext cx="129933" cy="180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0907F48-307A-AF45-8BDA-774F57F875DF}"/>
              </a:ext>
            </a:extLst>
          </p:cNvPr>
          <p:cNvSpPr txBox="1"/>
          <p:nvPr/>
        </p:nvSpPr>
        <p:spPr>
          <a:xfrm>
            <a:off x="7443398" y="5057890"/>
            <a:ext cx="12995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addFriend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(user)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4D0036-D6A3-F948-99B0-C3913C710F13}"/>
              </a:ext>
            </a:extLst>
          </p:cNvPr>
          <p:cNvCxnSpPr>
            <a:cxnSpLocks/>
          </p:cNvCxnSpPr>
          <p:nvPr/>
        </p:nvCxnSpPr>
        <p:spPr>
          <a:xfrm>
            <a:off x="7040013" y="5285131"/>
            <a:ext cx="170291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CACA9E-DF2C-2F4A-B36F-ADB8D89A2A96}"/>
              </a:ext>
            </a:extLst>
          </p:cNvPr>
          <p:cNvCxnSpPr>
            <a:cxnSpLocks/>
          </p:cNvCxnSpPr>
          <p:nvPr/>
        </p:nvCxnSpPr>
        <p:spPr>
          <a:xfrm>
            <a:off x="7063806" y="5440535"/>
            <a:ext cx="175261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2">
            <a:extLst>
              <a:ext uri="{FF2B5EF4-FFF2-40B4-BE49-F238E27FC236}">
                <a16:creationId xmlns:a16="http://schemas.microsoft.com/office/drawing/2014/main" id="{F6AFB77B-EDE8-49EB-92BC-45C6D1DBC576}"/>
              </a:ext>
            </a:extLst>
          </p:cNvPr>
          <p:cNvSpPr/>
          <p:nvPr/>
        </p:nvSpPr>
        <p:spPr>
          <a:xfrm>
            <a:off x="8457667" y="2915997"/>
            <a:ext cx="759976" cy="27709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D832C3-CAF4-49D0-9FA6-8F14FA4BD91D}"/>
              </a:ext>
            </a:extLst>
          </p:cNvPr>
          <p:cNvCxnSpPr>
            <a:cxnSpLocks/>
          </p:cNvCxnSpPr>
          <p:nvPr/>
        </p:nvCxnSpPr>
        <p:spPr>
          <a:xfrm>
            <a:off x="8816420" y="3158620"/>
            <a:ext cx="0" cy="32400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48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Meena</cp:lastModifiedBy>
  <cp:revision>113</cp:revision>
  <dcterms:created xsi:type="dcterms:W3CDTF">2016-07-22T14:33:02Z</dcterms:created>
  <dcterms:modified xsi:type="dcterms:W3CDTF">2018-11-12T04:04:32Z</dcterms:modified>
</cp:coreProperties>
</file>