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7310" y="31941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502979" y="331199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730584" y="29546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00939" y="3312830"/>
            <a:ext cx="602682" cy="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6968777" y="308746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6481718" y="399201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719471" y="1951567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[UserReview is First Review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2925273" y="2864045"/>
            <a:ext cx="157035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UserReview Created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1000000" y="3210012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7E9964-045B-476D-890F-D68A6D37330C}"/>
              </a:ext>
            </a:extLst>
          </p:cNvPr>
          <p:cNvSpPr/>
          <p:nvPr/>
        </p:nvSpPr>
        <p:spPr>
          <a:xfrm>
            <a:off x="5165099" y="2899419"/>
            <a:ext cx="110874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addUserReview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89CF29-3DFB-484B-80DA-B611EBEB1E4C}"/>
              </a:ext>
            </a:extLst>
          </p:cNvPr>
          <p:cNvCxnSpPr>
            <a:cxnSpLocks/>
          </p:cNvCxnSpPr>
          <p:nvPr/>
        </p:nvCxnSpPr>
        <p:spPr>
          <a:xfrm>
            <a:off x="4530333" y="3306749"/>
            <a:ext cx="602682" cy="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D8B6499-45A5-40B4-8581-E4A9207BBBCA}"/>
              </a:ext>
            </a:extLst>
          </p:cNvPr>
          <p:cNvCxnSpPr>
            <a:stCxn id="46" idx="0"/>
          </p:cNvCxnSpPr>
          <p:nvPr/>
        </p:nvCxnSpPr>
        <p:spPr>
          <a:xfrm rot="5400000" flipH="1" flipV="1">
            <a:off x="7324740" y="2570638"/>
            <a:ext cx="401247" cy="632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19B5D9-459B-4EB5-BF00-E28FA17E41D4}"/>
              </a:ext>
            </a:extLst>
          </p:cNvPr>
          <p:cNvCxnSpPr>
            <a:cxnSpLocks/>
          </p:cNvCxnSpPr>
          <p:nvPr/>
        </p:nvCxnSpPr>
        <p:spPr>
          <a:xfrm>
            <a:off x="6305600" y="3327847"/>
            <a:ext cx="602682" cy="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4A4DFCB-3F61-405F-BEC8-C3332DF4FB42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7313473" y="3463916"/>
            <a:ext cx="423780" cy="632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EDF116A-61E5-42BD-A453-132985F97B80}"/>
              </a:ext>
            </a:extLst>
          </p:cNvPr>
          <p:cNvSpPr/>
          <p:nvPr/>
        </p:nvSpPr>
        <p:spPr>
          <a:xfrm>
            <a:off x="7926076" y="2272805"/>
            <a:ext cx="2236999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Restaurant</a:t>
            </a:r>
          </a:p>
          <a:p>
            <a:pPr algn="ctr"/>
            <a:r>
              <a:rPr lang="en-SG" sz="1801" dirty="0"/>
              <a:t>RatingValue = UserReview.Rating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A80C91A-5D58-4A5E-9509-DBAE4E4E6EC9}"/>
              </a:ext>
            </a:extLst>
          </p:cNvPr>
          <p:cNvSpPr/>
          <p:nvPr/>
        </p:nvSpPr>
        <p:spPr>
          <a:xfrm>
            <a:off x="7946603" y="3359099"/>
            <a:ext cx="2236999" cy="12658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Restaurant</a:t>
            </a:r>
          </a:p>
          <a:p>
            <a:pPr algn="ctr"/>
            <a:r>
              <a:rPr lang="en-SG" sz="1801" dirty="0"/>
              <a:t>RatingValue = New Average Restaurant Rating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70E707-404B-4057-813C-CFD96F94C653}"/>
              </a:ext>
            </a:extLst>
          </p:cNvPr>
          <p:cNvCxnSpPr>
            <a:cxnSpLocks/>
            <a:stCxn id="37" idx="3"/>
            <a:endCxn id="68" idx="0"/>
          </p:cNvCxnSpPr>
          <p:nvPr/>
        </p:nvCxnSpPr>
        <p:spPr>
          <a:xfrm>
            <a:off x="10163075" y="2680135"/>
            <a:ext cx="954760" cy="529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C811A87-0EFB-4A0B-A05C-8F6D0FDB7C80}"/>
              </a:ext>
            </a:extLst>
          </p:cNvPr>
          <p:cNvCxnSpPr>
            <a:cxnSpLocks/>
            <a:stCxn id="38" idx="3"/>
            <a:endCxn id="71" idx="4"/>
          </p:cNvCxnSpPr>
          <p:nvPr/>
        </p:nvCxnSpPr>
        <p:spPr>
          <a:xfrm flipV="1">
            <a:off x="10183602" y="3398660"/>
            <a:ext cx="932117" cy="593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Evan Mok</cp:lastModifiedBy>
  <cp:revision>21</cp:revision>
  <dcterms:created xsi:type="dcterms:W3CDTF">2017-07-28T00:49:09Z</dcterms:created>
  <dcterms:modified xsi:type="dcterms:W3CDTF">2018-10-28T02:33:04Z</dcterms:modified>
</cp:coreProperties>
</file>