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3"/>
  </p:normalViewPr>
  <p:slideViewPr>
    <p:cSldViewPr showGuides="1">
      <p:cViewPr>
        <p:scale>
          <a:sx n="100" d="100"/>
          <a:sy n="100" d="100"/>
        </p:scale>
        <p:origin x="1424" y="2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65"/>
          <p:cNvSpPr/>
          <p:nvPr/>
        </p:nvSpPr>
        <p:spPr>
          <a:xfrm>
            <a:off x="6368738" y="1863381"/>
            <a:ext cx="3204000" cy="4400926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>
                <a:solidFill>
                  <a:srgbClr val="7030A0"/>
                </a:solidFill>
              </a:rPr>
              <a:t>Model</a:t>
            </a:r>
            <a:endParaRPr lang="en-SG" sz="1200" b="1">
              <a:solidFill>
                <a:srgbClr val="7030A0"/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467813" y="163018"/>
            <a:ext cx="5863964" cy="61200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>
                <a:solidFill>
                  <a:srgbClr val="0070C0"/>
                </a:solidFill>
              </a:rPr>
              <a:t>Logic</a:t>
            </a:r>
            <a:endParaRPr lang="en-SG" sz="1200" b="1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83145" y="5439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:LogicManager</a:t>
            </a:r>
            <a:endParaRPr lang="en-SG" sz="160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610959" y="907616"/>
            <a:ext cx="0" cy="55080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38951" y="1258310"/>
            <a:ext cx="152400" cy="4644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2895600" y="423022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600">
                <a:solidFill>
                  <a:schemeClr val="bg1"/>
                </a:solidFill>
              </a:rPr>
              <a:t>BookParser</a:t>
            </a:r>
            <a:endParaRPr lang="en-SG" sz="160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3508999" y="907617"/>
            <a:ext cx="0" cy="148298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436992" y="1365810"/>
            <a:ext cx="154408" cy="1404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0" name="Straight Connector 19"/>
          <p:cNvCxnSpPr>
            <a:cxnSpLocks/>
            <a:stCxn id="21" idx="0"/>
          </p:cNvCxnSpPr>
          <p:nvPr/>
        </p:nvCxnSpPr>
        <p:spPr>
          <a:xfrm>
            <a:off x="5329287" y="2118306"/>
            <a:ext cx="0" cy="38880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253087" y="2118307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19100" y="12619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-114117" y="1013212"/>
            <a:ext cx="171949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>
                <a:solidFill>
                  <a:srgbClr val="0070C0"/>
                </a:solidFill>
              </a:rPr>
              <a:t>execute(“createJio…”)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3594384" y="1512340"/>
            <a:ext cx="324000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569052" y="2747565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567520" y="1878232"/>
            <a:ext cx="82800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1691351" y="2133600"/>
            <a:ext cx="172800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58111" y="5931965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244165" y="2958883"/>
            <a:ext cx="161322" cy="2772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9" name="TextBox 78"/>
          <p:cNvSpPr txBox="1"/>
          <p:nvPr/>
        </p:nvSpPr>
        <p:spPr>
          <a:xfrm>
            <a:off x="5651548" y="2957181"/>
            <a:ext cx="84086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>
                <a:solidFill>
                  <a:schemeClr val="accent4">
                    <a:lumMod val="75000"/>
                  </a:schemeClr>
                </a:solidFill>
              </a:rPr>
              <a:t>createJio()</a:t>
            </a:r>
            <a:endParaRPr lang="en-US" sz="1200"/>
          </a:p>
        </p:txBody>
      </p:sp>
      <p:sp>
        <p:nvSpPr>
          <p:cNvPr id="80" name="TextBox 79"/>
          <p:cNvSpPr txBox="1"/>
          <p:nvPr/>
        </p:nvSpPr>
        <p:spPr>
          <a:xfrm>
            <a:off x="1763358" y="919628"/>
            <a:ext cx="121376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/>
              <a:t>parseCommand</a:t>
            </a:r>
          </a:p>
          <a:p>
            <a:r>
              <a:rPr lang="en-US"/>
              <a:t>(“createJio…”)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249683" y="5482789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22382" y="5686866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8026710" y="2543404"/>
            <a:ext cx="1104926" cy="335427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:UserData</a:t>
            </a:r>
            <a:endParaRPr lang="en-SG" sz="160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8514207" y="3733800"/>
            <a:ext cx="129933" cy="100800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93" name="TextBox 92"/>
          <p:cNvSpPr txBox="1"/>
          <p:nvPr/>
        </p:nvSpPr>
        <p:spPr>
          <a:xfrm>
            <a:off x="2458881" y="1905824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/>
              <a:t>c</a:t>
            </a:r>
          </a:p>
        </p:txBody>
      </p:sp>
      <p:sp>
        <p:nvSpPr>
          <p:cNvPr id="40" name="Rectangle 62"/>
          <p:cNvSpPr/>
          <p:nvPr/>
        </p:nvSpPr>
        <p:spPr>
          <a:xfrm>
            <a:off x="6549765" y="2362200"/>
            <a:ext cx="841636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:Model</a:t>
            </a:r>
            <a:endParaRPr lang="en-SG" sz="160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 flipH="1">
            <a:off x="6986491" y="2653306"/>
            <a:ext cx="3959" cy="3600000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6874740" y="3162681"/>
            <a:ext cx="169200" cy="237600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5410200" y="3193090"/>
            <a:ext cx="147600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217584" y="5988884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>
                <a:solidFill>
                  <a:srgbClr val="002060"/>
                </a:solidFill>
              </a:rPr>
              <a:t>X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1691351" y="2971799"/>
            <a:ext cx="3564000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1708245" y="1363918"/>
            <a:ext cx="1805951" cy="1892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1668926" y="5728175"/>
            <a:ext cx="367200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4E1C8CA-49DF-45D8-80A5-D5C8282EE927}"/>
              </a:ext>
            </a:extLst>
          </p:cNvPr>
          <p:cNvCxnSpPr>
            <a:cxnSpLocks/>
          </p:cNvCxnSpPr>
          <p:nvPr/>
        </p:nvCxnSpPr>
        <p:spPr>
          <a:xfrm>
            <a:off x="8588043" y="2871355"/>
            <a:ext cx="0" cy="3240000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315BB15F-9CBE-FD42-9E3E-315F6616E136}"/>
              </a:ext>
            </a:extLst>
          </p:cNvPr>
          <p:cNvSpPr/>
          <p:nvPr/>
        </p:nvSpPr>
        <p:spPr>
          <a:xfrm>
            <a:off x="4372471" y="1600200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9" name="Rectangle 62"/>
          <p:cNvSpPr/>
          <p:nvPr/>
        </p:nvSpPr>
        <p:spPr>
          <a:xfrm>
            <a:off x="3913046" y="1076235"/>
            <a:ext cx="1738800" cy="537389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:CreateJio</a:t>
            </a:r>
            <a:br>
              <a:rPr lang="en-US" sz="1600">
                <a:solidFill>
                  <a:schemeClr val="bg1"/>
                </a:solidFill>
              </a:rPr>
            </a:br>
            <a:r>
              <a:rPr lang="en-US" sz="1600">
                <a:solidFill>
                  <a:schemeClr val="bg1"/>
                </a:solidFill>
              </a:rPr>
              <a:t>CommandParser</a:t>
            </a:r>
            <a:endParaRPr lang="en-SG" sz="160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093142" y="3981738"/>
            <a:ext cx="1299533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>
                <a:solidFill>
                  <a:srgbClr val="7030A0"/>
                </a:solidFill>
              </a:rPr>
              <a:t>getAcceptedUsers</a:t>
            </a:r>
            <a:r>
              <a:rPr lang="en-US" sz="1200">
                <a:solidFill>
                  <a:schemeClr val="accent4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52" name="Straight Arrow Connector 51"/>
          <p:cNvCxnSpPr>
            <a:cxnSpLocks/>
          </p:cNvCxnSpPr>
          <p:nvPr/>
        </p:nvCxnSpPr>
        <p:spPr>
          <a:xfrm>
            <a:off x="7043991" y="4191000"/>
            <a:ext cx="1470216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5405487" y="5538681"/>
            <a:ext cx="1561138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2BAB8A1-25FD-0145-B864-FF34EA92D167}"/>
              </a:ext>
            </a:extLst>
          </p:cNvPr>
          <p:cNvCxnSpPr>
            <a:cxnSpLocks/>
          </p:cNvCxnSpPr>
          <p:nvPr/>
        </p:nvCxnSpPr>
        <p:spPr>
          <a:xfrm>
            <a:off x="4459864" y="1694425"/>
            <a:ext cx="0" cy="264457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C1974318-C931-3C4C-BAC5-6168A8F5C68C}"/>
              </a:ext>
            </a:extLst>
          </p:cNvPr>
          <p:cNvSpPr/>
          <p:nvPr/>
        </p:nvSpPr>
        <p:spPr>
          <a:xfrm>
            <a:off x="4361673" y="1970428"/>
            <a:ext cx="161322" cy="540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55" name="Rectangle 62">
            <a:extLst>
              <a:ext uri="{FF2B5EF4-FFF2-40B4-BE49-F238E27FC236}">
                <a16:creationId xmlns:a16="http://schemas.microsoft.com/office/drawing/2014/main" id="{2944DEF3-6C25-EA4B-9D4B-B995FFB297DB}"/>
              </a:ext>
            </a:extLst>
          </p:cNvPr>
          <p:cNvSpPr/>
          <p:nvPr/>
        </p:nvSpPr>
        <p:spPr>
          <a:xfrm>
            <a:off x="4876800" y="1796570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c:CreateJio</a:t>
            </a:r>
            <a:br>
              <a:rPr lang="en-US" sz="1600">
                <a:solidFill>
                  <a:schemeClr val="bg1"/>
                </a:solidFill>
              </a:rPr>
            </a:br>
            <a:r>
              <a:rPr lang="en-US" sz="1600">
                <a:solidFill>
                  <a:schemeClr val="bg1"/>
                </a:solidFill>
              </a:rPr>
              <a:t>Command</a:t>
            </a:r>
            <a:endParaRPr lang="en-SG" sz="1600">
              <a:solidFill>
                <a:schemeClr val="bg1"/>
              </a:solidFill>
            </a:endParaRP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A46762C-5F51-8641-B8A2-2BE17D81DD36}"/>
              </a:ext>
            </a:extLst>
          </p:cNvPr>
          <p:cNvCxnSpPr>
            <a:cxnSpLocks/>
          </p:cNvCxnSpPr>
          <p:nvPr/>
        </p:nvCxnSpPr>
        <p:spPr>
          <a:xfrm flipV="1">
            <a:off x="3581400" y="1983474"/>
            <a:ext cx="792000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0C7C7663-38D0-A04C-9507-853F5C07623A}"/>
              </a:ext>
            </a:extLst>
          </p:cNvPr>
          <p:cNvSpPr txBox="1"/>
          <p:nvPr/>
        </p:nvSpPr>
        <p:spPr>
          <a:xfrm>
            <a:off x="3603687" y="1983474"/>
            <a:ext cx="75617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/>
              <a:t>parse(arg)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10B08FC-FF0D-3740-B7B7-A3FF3432C2FE}"/>
              </a:ext>
            </a:extLst>
          </p:cNvPr>
          <p:cNvCxnSpPr>
            <a:cxnSpLocks/>
          </p:cNvCxnSpPr>
          <p:nvPr/>
        </p:nvCxnSpPr>
        <p:spPr>
          <a:xfrm flipV="1">
            <a:off x="4509568" y="2092964"/>
            <a:ext cx="360000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9620528-C404-A243-AAFF-E13EE128DD6B}"/>
              </a:ext>
            </a:extLst>
          </p:cNvPr>
          <p:cNvCxnSpPr/>
          <p:nvPr/>
        </p:nvCxnSpPr>
        <p:spPr>
          <a:xfrm>
            <a:off x="4539903" y="2395663"/>
            <a:ext cx="82800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0879EF3-19F8-6143-AA82-E1CE67AABC9D}"/>
              </a:ext>
            </a:extLst>
          </p:cNvPr>
          <p:cNvCxnSpPr/>
          <p:nvPr/>
        </p:nvCxnSpPr>
        <p:spPr>
          <a:xfrm>
            <a:off x="3603687" y="2508713"/>
            <a:ext cx="82800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47127FB6-EF1B-F74C-8B52-43AC072532CC}"/>
              </a:ext>
            </a:extLst>
          </p:cNvPr>
          <p:cNvSpPr/>
          <p:nvPr/>
        </p:nvSpPr>
        <p:spPr>
          <a:xfrm>
            <a:off x="4686370" y="3375707"/>
            <a:ext cx="4392000" cy="158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0A55D01-CACD-B448-8069-B0FED3F766E0}"/>
              </a:ext>
            </a:extLst>
          </p:cNvPr>
          <p:cNvSpPr/>
          <p:nvPr/>
        </p:nvSpPr>
        <p:spPr>
          <a:xfrm>
            <a:off x="4669905" y="3375208"/>
            <a:ext cx="504000" cy="29228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alt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2413F3C-9219-0D44-9911-6BBCDE61A989}"/>
              </a:ext>
            </a:extLst>
          </p:cNvPr>
          <p:cNvSpPr txBox="1"/>
          <p:nvPr/>
        </p:nvSpPr>
        <p:spPr>
          <a:xfrm>
            <a:off x="5375165" y="3352800"/>
            <a:ext cx="10036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[groupjio]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8762559-E8DA-2741-8BC4-547DC2561453}"/>
              </a:ext>
            </a:extLst>
          </p:cNvPr>
          <p:cNvSpPr txBox="1"/>
          <p:nvPr/>
        </p:nvSpPr>
        <p:spPr>
          <a:xfrm>
            <a:off x="7086600" y="3497542"/>
            <a:ext cx="1319964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>
                <a:solidFill>
                  <a:srgbClr val="7030A0"/>
                </a:solidFill>
              </a:rPr>
              <a:t>getGroupHashmap</a:t>
            </a:r>
            <a:r>
              <a:rPr lang="en-US" sz="1200">
                <a:solidFill>
                  <a:schemeClr val="accent4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10296ACA-E198-FE47-A764-1C6DC9C54C81}"/>
              </a:ext>
            </a:extLst>
          </p:cNvPr>
          <p:cNvCxnSpPr>
            <a:cxnSpLocks/>
          </p:cNvCxnSpPr>
          <p:nvPr/>
        </p:nvCxnSpPr>
        <p:spPr>
          <a:xfrm>
            <a:off x="7023560" y="3733800"/>
            <a:ext cx="14760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3E4A35A-AD76-D445-8170-AF155A322289}"/>
              </a:ext>
            </a:extLst>
          </p:cNvPr>
          <p:cNvCxnSpPr>
            <a:cxnSpLocks/>
          </p:cNvCxnSpPr>
          <p:nvPr/>
        </p:nvCxnSpPr>
        <p:spPr>
          <a:xfrm flipV="1">
            <a:off x="7036490" y="3872063"/>
            <a:ext cx="1470216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44AB8C4B-44C0-9F4D-91E6-3EFA69A3B4F3}"/>
              </a:ext>
            </a:extLst>
          </p:cNvPr>
          <p:cNvCxnSpPr>
            <a:cxnSpLocks/>
          </p:cNvCxnSpPr>
          <p:nvPr/>
        </p:nvCxnSpPr>
        <p:spPr>
          <a:xfrm flipV="1">
            <a:off x="7043991" y="4310834"/>
            <a:ext cx="1470216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3443797E-C2F4-E84E-9136-153C3517AD92}"/>
              </a:ext>
            </a:extLst>
          </p:cNvPr>
          <p:cNvSpPr txBox="1"/>
          <p:nvPr/>
        </p:nvSpPr>
        <p:spPr>
          <a:xfrm>
            <a:off x="7101862" y="4451942"/>
            <a:ext cx="1299533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>
                <a:solidFill>
                  <a:srgbClr val="7030A0"/>
                </a:solidFill>
              </a:rPr>
              <a:t>addJio</a:t>
            </a:r>
            <a:r>
              <a:rPr lang="en-US" sz="1200">
                <a:solidFill>
                  <a:schemeClr val="accent4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57E5B9EC-765E-EC49-949D-4F2E46514E80}"/>
              </a:ext>
            </a:extLst>
          </p:cNvPr>
          <p:cNvCxnSpPr>
            <a:cxnSpLocks/>
          </p:cNvCxnSpPr>
          <p:nvPr/>
        </p:nvCxnSpPr>
        <p:spPr>
          <a:xfrm>
            <a:off x="7052711" y="4661204"/>
            <a:ext cx="1470216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10D68A85-06FC-384A-8B55-758518A75714}"/>
              </a:ext>
            </a:extLst>
          </p:cNvPr>
          <p:cNvCxnSpPr>
            <a:cxnSpLocks/>
          </p:cNvCxnSpPr>
          <p:nvPr/>
        </p:nvCxnSpPr>
        <p:spPr>
          <a:xfrm>
            <a:off x="5421952" y="4818681"/>
            <a:ext cx="1561138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5C85FE38-174E-5E42-8164-E0DD0BE7541D}"/>
              </a:ext>
            </a:extLst>
          </p:cNvPr>
          <p:cNvSpPr/>
          <p:nvPr/>
        </p:nvSpPr>
        <p:spPr>
          <a:xfrm>
            <a:off x="8514207" y="5257800"/>
            <a:ext cx="129933" cy="18000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2B18950C-8759-9E4D-9F92-DA158565D441}"/>
              </a:ext>
            </a:extLst>
          </p:cNvPr>
          <p:cNvSpPr/>
          <p:nvPr/>
        </p:nvSpPr>
        <p:spPr>
          <a:xfrm>
            <a:off x="4686370" y="4962671"/>
            <a:ext cx="4392000" cy="68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2D7BABE8-64C8-9B4F-B727-39CE5D03F16A}"/>
              </a:ext>
            </a:extLst>
          </p:cNvPr>
          <p:cNvSpPr txBox="1"/>
          <p:nvPr/>
        </p:nvSpPr>
        <p:spPr>
          <a:xfrm>
            <a:off x="5375165" y="4939764"/>
            <a:ext cx="6415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[else]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0907F48-307A-AF45-8BDA-774F57F875DF}"/>
              </a:ext>
            </a:extLst>
          </p:cNvPr>
          <p:cNvSpPr txBox="1"/>
          <p:nvPr/>
        </p:nvSpPr>
        <p:spPr>
          <a:xfrm>
            <a:off x="7089164" y="5075869"/>
            <a:ext cx="1299533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>
                <a:solidFill>
                  <a:srgbClr val="7030A0"/>
                </a:solidFill>
              </a:rPr>
              <a:t>addJio</a:t>
            </a:r>
            <a:r>
              <a:rPr lang="en-US" sz="1200">
                <a:solidFill>
                  <a:schemeClr val="accent4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A24D0036-D6A3-F948-99B0-C3913C710F13}"/>
              </a:ext>
            </a:extLst>
          </p:cNvPr>
          <p:cNvCxnSpPr>
            <a:cxnSpLocks/>
          </p:cNvCxnSpPr>
          <p:nvPr/>
        </p:nvCxnSpPr>
        <p:spPr>
          <a:xfrm>
            <a:off x="7040013" y="5285131"/>
            <a:ext cx="1470216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369A5D2D-5E04-4644-B1D5-DD361E2B2EA5}"/>
              </a:ext>
            </a:extLst>
          </p:cNvPr>
          <p:cNvCxnSpPr>
            <a:cxnSpLocks/>
          </p:cNvCxnSpPr>
          <p:nvPr/>
        </p:nvCxnSpPr>
        <p:spPr>
          <a:xfrm>
            <a:off x="7036490" y="4747181"/>
            <a:ext cx="1561138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D1CACA9E-DF2C-2F4A-B36F-ADB8D89A2A96}"/>
              </a:ext>
            </a:extLst>
          </p:cNvPr>
          <p:cNvCxnSpPr>
            <a:cxnSpLocks/>
          </p:cNvCxnSpPr>
          <p:nvPr/>
        </p:nvCxnSpPr>
        <p:spPr>
          <a:xfrm>
            <a:off x="7052711" y="5437800"/>
            <a:ext cx="1561138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1395</TotalTime>
  <Words>51</Words>
  <Application>Microsoft Macintosh PowerPoint</Application>
  <PresentationFormat>On-screen Show (4:3)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Chia Yong Poo</cp:lastModifiedBy>
  <cp:revision>111</cp:revision>
  <dcterms:created xsi:type="dcterms:W3CDTF">2016-07-22T14:33:02Z</dcterms:created>
  <dcterms:modified xsi:type="dcterms:W3CDTF">2018-11-11T14:47:32Z</dcterms:modified>
</cp:coreProperties>
</file>