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AC33B-A8BD-5942-9B91-8182C9D793D4}" v="89" dt="2018-10-17T00:53:35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2"/>
    <p:restoredTop sz="94664"/>
  </p:normalViewPr>
  <p:slideViewPr>
    <p:cSldViewPr showGuides="1">
      <p:cViewPr>
        <p:scale>
          <a:sx n="164" d="100"/>
          <a:sy n="164" d="100"/>
        </p:scale>
        <p:origin x="-32" y="-9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w Woei" userId="69b82dcde67515b9" providerId="LiveId" clId="{48AAC33B-A8BD-5942-9B91-8182C9D793D4}"/>
    <pc:docChg chg="undo redo custSel modSld">
      <pc:chgData name="Yew Woei" userId="69b82dcde67515b9" providerId="LiveId" clId="{48AAC33B-A8BD-5942-9B91-8182C9D793D4}" dt="2018-10-17T00:54:08.032" v="736" actId="478"/>
      <pc:docMkLst>
        <pc:docMk/>
      </pc:docMkLst>
      <pc:sldChg chg="addSp delSp modSp">
        <pc:chgData name="Yew Woei" userId="69b82dcde67515b9" providerId="LiveId" clId="{48AAC33B-A8BD-5942-9B91-8182C9D793D4}" dt="2018-10-17T00:54:08.032" v="736" actId="478"/>
        <pc:sldMkLst>
          <pc:docMk/>
          <pc:sldMk cId="2396968029" sldId="263"/>
        </pc:sldMkLst>
        <pc:spChg chg="mod">
          <ac:chgData name="Yew Woei" userId="69b82dcde67515b9" providerId="LiveId" clId="{48AAC33B-A8BD-5942-9B91-8182C9D793D4}" dt="2018-10-17T00:22:26.664" v="68" actId="1076"/>
          <ac:spMkLst>
            <pc:docMk/>
            <pc:sldMk cId="2396968029" sldId="263"/>
            <ac:spMk id="2" creationId="{00000000-0000-0000-0000-000000000000}"/>
          </ac:spMkLst>
        </pc:spChg>
        <pc:spChg chg="mod">
          <ac:chgData name="Yew Woei" userId="69b82dcde67515b9" providerId="LiveId" clId="{48AAC33B-A8BD-5942-9B91-8182C9D793D4}" dt="2018-10-17T00:22:36.561" v="71" actId="1076"/>
          <ac:spMkLst>
            <pc:docMk/>
            <pc:sldMk cId="2396968029" sldId="263"/>
            <ac:spMk id="42" creationId="{00000000-0000-0000-0000-000000000000}"/>
          </ac:spMkLst>
        </pc:spChg>
        <pc:spChg chg="mod">
          <ac:chgData name="Yew Woei" userId="69b82dcde67515b9" providerId="LiveId" clId="{48AAC33B-A8BD-5942-9B91-8182C9D793D4}" dt="2018-10-17T00:16:57.871" v="15" actId="20577"/>
          <ac:spMkLst>
            <pc:docMk/>
            <pc:sldMk cId="2396968029" sldId="263"/>
            <ac:spMk id="49" creationId="{00000000-0000-0000-0000-000000000000}"/>
          </ac:spMkLst>
        </pc:spChg>
        <pc:spChg chg="del mod">
          <ac:chgData name="Yew Woei" userId="69b82dcde67515b9" providerId="LiveId" clId="{48AAC33B-A8BD-5942-9B91-8182C9D793D4}" dt="2018-10-17T00:54:03.899" v="734" actId="478"/>
          <ac:spMkLst>
            <pc:docMk/>
            <pc:sldMk cId="2396968029" sldId="263"/>
            <ac:spMk id="61" creationId="{00000000-0000-0000-0000-000000000000}"/>
          </ac:spMkLst>
        </pc:spChg>
        <pc:spChg chg="mod">
          <ac:chgData name="Yew Woei" userId="69b82dcde67515b9" providerId="LiveId" clId="{48AAC33B-A8BD-5942-9B91-8182C9D793D4}" dt="2018-10-17T00:17:08.608" v="26" actId="14100"/>
          <ac:spMkLst>
            <pc:docMk/>
            <pc:sldMk cId="2396968029" sldId="263"/>
            <ac:spMk id="62" creationId="{00000000-0000-0000-0000-000000000000}"/>
          </ac:spMkLst>
        </pc:spChg>
        <pc:spChg chg="mod">
          <ac:chgData name="Yew Woei" userId="69b82dcde67515b9" providerId="LiveId" clId="{48AAC33B-A8BD-5942-9B91-8182C9D793D4}" dt="2018-10-17T00:37:20.178" v="396" actId="1076"/>
          <ac:spMkLst>
            <pc:docMk/>
            <pc:sldMk cId="2396968029" sldId="263"/>
            <ac:spMk id="66" creationId="{00000000-0000-0000-0000-000000000000}"/>
          </ac:spMkLst>
        </pc:spChg>
        <pc:spChg chg="add mod">
          <ac:chgData name="Yew Woei" userId="69b82dcde67515b9" providerId="LiveId" clId="{48AAC33B-A8BD-5942-9B91-8182C9D793D4}" dt="2018-10-17T00:42:03.178" v="483" actId="1076"/>
          <ac:spMkLst>
            <pc:docMk/>
            <pc:sldMk cId="2396968029" sldId="263"/>
            <ac:spMk id="67" creationId="{BB459E83-18D4-2B43-85BB-DAED96D90D39}"/>
          </ac:spMkLst>
        </pc:spChg>
        <pc:spChg chg="mod">
          <ac:chgData name="Yew Woei" userId="69b82dcde67515b9" providerId="LiveId" clId="{48AAC33B-A8BD-5942-9B91-8182C9D793D4}" dt="2018-10-17T00:17:13.426" v="28" actId="1076"/>
          <ac:spMkLst>
            <pc:docMk/>
            <pc:sldMk cId="2396968029" sldId="263"/>
            <ac:spMk id="78" creationId="{00000000-0000-0000-0000-000000000000}"/>
          </ac:spMkLst>
        </pc:spChg>
        <pc:spChg chg="del">
          <ac:chgData name="Yew Woei" userId="69b82dcde67515b9" providerId="LiveId" clId="{48AAC33B-A8BD-5942-9B91-8182C9D793D4}" dt="2018-10-17T00:27:47.058" v="172" actId="478"/>
          <ac:spMkLst>
            <pc:docMk/>
            <pc:sldMk cId="2396968029" sldId="263"/>
            <ac:spMk id="83" creationId="{00000000-0000-0000-0000-000000000000}"/>
          </ac:spMkLst>
        </pc:spChg>
        <pc:spChg chg="mod">
          <ac:chgData name="Yew Woei" userId="69b82dcde67515b9" providerId="LiveId" clId="{48AAC33B-A8BD-5942-9B91-8182C9D793D4}" dt="2018-10-17T00:27:57.403" v="176" actId="1076"/>
          <ac:spMkLst>
            <pc:docMk/>
            <pc:sldMk cId="2396968029" sldId="263"/>
            <ac:spMk id="85" creationId="{00000000-0000-0000-0000-000000000000}"/>
          </ac:spMkLst>
        </pc:spChg>
        <pc:spChg chg="add mod">
          <ac:chgData name="Yew Woei" userId="69b82dcde67515b9" providerId="LiveId" clId="{48AAC33B-A8BD-5942-9B91-8182C9D793D4}" dt="2018-10-17T00:37:10.796" v="393" actId="1076"/>
          <ac:spMkLst>
            <pc:docMk/>
            <pc:sldMk cId="2396968029" sldId="263"/>
            <ac:spMk id="87" creationId="{B5C21085-2577-CA49-94A6-9B781C59F1AD}"/>
          </ac:spMkLst>
        </pc:spChg>
        <pc:spChg chg="add mod">
          <ac:chgData name="Yew Woei" userId="69b82dcde67515b9" providerId="LiveId" clId="{48AAC33B-A8BD-5942-9B91-8182C9D793D4}" dt="2018-10-17T00:26:11.697" v="148" actId="1076"/>
          <ac:spMkLst>
            <pc:docMk/>
            <pc:sldMk cId="2396968029" sldId="263"/>
            <ac:spMk id="88" creationId="{2AF0522E-3CCA-4446-9711-A59661D66EF7}"/>
          </ac:spMkLst>
        </pc:spChg>
        <pc:spChg chg="add mod">
          <ac:chgData name="Yew Woei" userId="69b82dcde67515b9" providerId="LiveId" clId="{48AAC33B-A8BD-5942-9B91-8182C9D793D4}" dt="2018-10-17T00:46:23.043" v="552" actId="1076"/>
          <ac:spMkLst>
            <pc:docMk/>
            <pc:sldMk cId="2396968029" sldId="263"/>
            <ac:spMk id="89" creationId="{F83EB425-FC1A-DC47-82F2-406C0E48A79B}"/>
          </ac:spMkLst>
        </pc:spChg>
        <pc:spChg chg="add mod">
          <ac:chgData name="Yew Woei" userId="69b82dcde67515b9" providerId="LiveId" clId="{48AAC33B-A8BD-5942-9B91-8182C9D793D4}" dt="2018-10-17T00:26:50.221" v="158" actId="1076"/>
          <ac:spMkLst>
            <pc:docMk/>
            <pc:sldMk cId="2396968029" sldId="263"/>
            <ac:spMk id="90" creationId="{423DA341-6F1A-B244-9A6F-533199536810}"/>
          </ac:spMkLst>
        </pc:spChg>
        <pc:spChg chg="add del mod">
          <ac:chgData name="Yew Woei" userId="69b82dcde67515b9" providerId="LiveId" clId="{48AAC33B-A8BD-5942-9B91-8182C9D793D4}" dt="2018-10-17T00:46:36.751" v="554" actId="478"/>
          <ac:spMkLst>
            <pc:docMk/>
            <pc:sldMk cId="2396968029" sldId="263"/>
            <ac:spMk id="93" creationId="{8F5F3793-8021-A343-8437-250542EDD656}"/>
          </ac:spMkLst>
        </pc:spChg>
        <pc:spChg chg="add mod">
          <ac:chgData name="Yew Woei" userId="69b82dcde67515b9" providerId="LiveId" clId="{48AAC33B-A8BD-5942-9B91-8182C9D793D4}" dt="2018-10-17T00:26:54.058" v="160" actId="1076"/>
          <ac:spMkLst>
            <pc:docMk/>
            <pc:sldMk cId="2396968029" sldId="263"/>
            <ac:spMk id="95" creationId="{60FB47E9-7657-E74D-AE94-C71803825156}"/>
          </ac:spMkLst>
        </pc:spChg>
        <pc:spChg chg="add mod">
          <ac:chgData name="Yew Woei" userId="69b82dcde67515b9" providerId="LiveId" clId="{48AAC33B-A8BD-5942-9B91-8182C9D793D4}" dt="2018-10-17T00:37:45.775" v="402" actId="1076"/>
          <ac:spMkLst>
            <pc:docMk/>
            <pc:sldMk cId="2396968029" sldId="263"/>
            <ac:spMk id="98" creationId="{5087C77B-E903-5C48-AF66-AE2E6F1A155E}"/>
          </ac:spMkLst>
        </pc:spChg>
        <pc:spChg chg="add mod">
          <ac:chgData name="Yew Woei" userId="69b82dcde67515b9" providerId="LiveId" clId="{48AAC33B-A8BD-5942-9B91-8182C9D793D4}" dt="2018-10-17T00:41:52.065" v="480" actId="1076"/>
          <ac:spMkLst>
            <pc:docMk/>
            <pc:sldMk cId="2396968029" sldId="263"/>
            <ac:spMk id="101" creationId="{33B16023-BEE1-C045-84EA-A445023A9376}"/>
          </ac:spMkLst>
        </pc:spChg>
        <pc:spChg chg="add mod">
          <ac:chgData name="Yew Woei" userId="69b82dcde67515b9" providerId="LiveId" clId="{48AAC33B-A8BD-5942-9B91-8182C9D793D4}" dt="2018-10-17T00:37:45.775" v="402" actId="1076"/>
          <ac:spMkLst>
            <pc:docMk/>
            <pc:sldMk cId="2396968029" sldId="263"/>
            <ac:spMk id="103" creationId="{46160ECC-E314-1B47-9F9B-C5F45D8C92CC}"/>
          </ac:spMkLst>
        </pc:spChg>
        <pc:spChg chg="add del mod">
          <ac:chgData name="Yew Woei" userId="69b82dcde67515b9" providerId="LiveId" clId="{48AAC33B-A8BD-5942-9B91-8182C9D793D4}" dt="2018-10-17T00:37:45.775" v="402" actId="1076"/>
          <ac:spMkLst>
            <pc:docMk/>
            <pc:sldMk cId="2396968029" sldId="263"/>
            <ac:spMk id="105" creationId="{E6D38093-76DE-D745-B5FB-816FA32B640A}"/>
          </ac:spMkLst>
        </pc:spChg>
        <pc:spChg chg="add mod">
          <ac:chgData name="Yew Woei" userId="69b82dcde67515b9" providerId="LiveId" clId="{48AAC33B-A8BD-5942-9B91-8182C9D793D4}" dt="2018-10-17T00:37:45.775" v="402" actId="1076"/>
          <ac:spMkLst>
            <pc:docMk/>
            <pc:sldMk cId="2396968029" sldId="263"/>
            <ac:spMk id="108" creationId="{6FA64174-33DF-E749-8660-D20DE11A3D02}"/>
          </ac:spMkLst>
        </pc:spChg>
        <pc:spChg chg="add del mod">
          <ac:chgData name="Yew Woei" userId="69b82dcde67515b9" providerId="LiveId" clId="{48AAC33B-A8BD-5942-9B91-8182C9D793D4}" dt="2018-10-17T00:27:41.116" v="168" actId="478"/>
          <ac:spMkLst>
            <pc:docMk/>
            <pc:sldMk cId="2396968029" sldId="263"/>
            <ac:spMk id="110" creationId="{B29F1385-92B9-2740-A210-17B0F08349FC}"/>
          </ac:spMkLst>
        </pc:spChg>
        <pc:spChg chg="add mod">
          <ac:chgData name="Yew Woei" userId="69b82dcde67515b9" providerId="LiveId" clId="{48AAC33B-A8BD-5942-9B91-8182C9D793D4}" dt="2018-10-17T00:31:19.448" v="217" actId="1076"/>
          <ac:spMkLst>
            <pc:docMk/>
            <pc:sldMk cId="2396968029" sldId="263"/>
            <ac:spMk id="112" creationId="{1A767150-794E-2541-A112-31D44A660771}"/>
          </ac:spMkLst>
        </pc:spChg>
        <pc:spChg chg="mod">
          <ac:chgData name="Yew Woei" userId="69b82dcde67515b9" providerId="LiveId" clId="{48AAC33B-A8BD-5942-9B91-8182C9D793D4}" dt="2018-10-17T00:46:16.016" v="551" actId="1076"/>
          <ac:spMkLst>
            <pc:docMk/>
            <pc:sldMk cId="2396968029" sldId="263"/>
            <ac:spMk id="118" creationId="{00000000-0000-0000-0000-000000000000}"/>
          </ac:spMkLst>
        </pc:spChg>
        <pc:spChg chg="mod">
          <ac:chgData name="Yew Woei" userId="69b82dcde67515b9" providerId="LiveId" clId="{48AAC33B-A8BD-5942-9B91-8182C9D793D4}" dt="2018-10-17T00:20:36.905" v="62" actId="1076"/>
          <ac:spMkLst>
            <pc:docMk/>
            <pc:sldMk cId="2396968029" sldId="263"/>
            <ac:spMk id="119" creationId="{00000000-0000-0000-0000-000000000000}"/>
          </ac:spMkLst>
        </pc:spChg>
        <pc:spChg chg="mod">
          <ac:chgData name="Yew Woei" userId="69b82dcde67515b9" providerId="LiveId" clId="{48AAC33B-A8BD-5942-9B91-8182C9D793D4}" dt="2018-10-17T00:20:41.577" v="63" actId="1076"/>
          <ac:spMkLst>
            <pc:docMk/>
            <pc:sldMk cId="2396968029" sldId="263"/>
            <ac:spMk id="120" creationId="{00000000-0000-0000-0000-000000000000}"/>
          </ac:spMkLst>
        </pc:spChg>
        <pc:spChg chg="mod">
          <ac:chgData name="Yew Woei" userId="69b82dcde67515b9" providerId="LiveId" clId="{48AAC33B-A8BD-5942-9B91-8182C9D793D4}" dt="2018-10-17T00:20:56.944" v="65" actId="1076"/>
          <ac:spMkLst>
            <pc:docMk/>
            <pc:sldMk cId="2396968029" sldId="263"/>
            <ac:spMk id="122" creationId="{00000000-0000-0000-0000-000000000000}"/>
          </ac:spMkLst>
        </pc:spChg>
        <pc:spChg chg="add mod">
          <ac:chgData name="Yew Woei" userId="69b82dcde67515b9" providerId="LiveId" clId="{48AAC33B-A8BD-5942-9B91-8182C9D793D4}" dt="2018-10-17T00:37:45.775" v="402" actId="1076"/>
          <ac:spMkLst>
            <pc:docMk/>
            <pc:sldMk cId="2396968029" sldId="263"/>
            <ac:spMk id="128" creationId="{F8B6D0D2-D394-1F44-A401-339F4975BDEA}"/>
          </ac:spMkLst>
        </pc:spChg>
        <pc:spChg chg="add del">
          <ac:chgData name="Yew Woei" userId="69b82dcde67515b9" providerId="LiveId" clId="{48AAC33B-A8BD-5942-9B91-8182C9D793D4}" dt="2018-10-17T00:31:05.370" v="213"/>
          <ac:spMkLst>
            <pc:docMk/>
            <pc:sldMk cId="2396968029" sldId="263"/>
            <ac:spMk id="131" creationId="{7A305CBA-60F3-7745-818C-C3E9ECC6E093}"/>
          </ac:spMkLst>
        </pc:spChg>
        <pc:spChg chg="add mod">
          <ac:chgData name="Yew Woei" userId="69b82dcde67515b9" providerId="LiveId" clId="{48AAC33B-A8BD-5942-9B91-8182C9D793D4}" dt="2018-10-17T00:49:53.723" v="671" actId="207"/>
          <ac:spMkLst>
            <pc:docMk/>
            <pc:sldMk cId="2396968029" sldId="263"/>
            <ac:spMk id="132" creationId="{0DD2A809-689B-2948-85A9-B9B012402D40}"/>
          </ac:spMkLst>
        </pc:spChg>
        <pc:spChg chg="add mod">
          <ac:chgData name="Yew Woei" userId="69b82dcde67515b9" providerId="LiveId" clId="{48AAC33B-A8BD-5942-9B91-8182C9D793D4}" dt="2018-10-17T00:32:43.377" v="242" actId="20577"/>
          <ac:spMkLst>
            <pc:docMk/>
            <pc:sldMk cId="2396968029" sldId="263"/>
            <ac:spMk id="139" creationId="{0921F372-2243-7D48-B82B-346E5CD6B99F}"/>
          </ac:spMkLst>
        </pc:spChg>
        <pc:spChg chg="add mod">
          <ac:chgData name="Yew Woei" userId="69b82dcde67515b9" providerId="LiveId" clId="{48AAC33B-A8BD-5942-9B91-8182C9D793D4}" dt="2018-10-17T00:40:52.012" v="463" actId="1076"/>
          <ac:spMkLst>
            <pc:docMk/>
            <pc:sldMk cId="2396968029" sldId="263"/>
            <ac:spMk id="140" creationId="{7F7A2FA7-6994-D047-8C40-02F9EAD0E0BA}"/>
          </ac:spMkLst>
        </pc:spChg>
        <pc:spChg chg="add mod">
          <ac:chgData name="Yew Woei" userId="69b82dcde67515b9" providerId="LiveId" clId="{48AAC33B-A8BD-5942-9B91-8182C9D793D4}" dt="2018-10-17T00:40:52.012" v="463" actId="1076"/>
          <ac:spMkLst>
            <pc:docMk/>
            <pc:sldMk cId="2396968029" sldId="263"/>
            <ac:spMk id="141" creationId="{3BEB2C26-5F1C-DD4A-A431-134EDCD1B42E}"/>
          </ac:spMkLst>
        </pc:spChg>
        <pc:spChg chg="add mod">
          <ac:chgData name="Yew Woei" userId="69b82dcde67515b9" providerId="LiveId" clId="{48AAC33B-A8BD-5942-9B91-8182C9D793D4}" dt="2018-10-17T00:40:52.012" v="463" actId="1076"/>
          <ac:spMkLst>
            <pc:docMk/>
            <pc:sldMk cId="2396968029" sldId="263"/>
            <ac:spMk id="142" creationId="{DFDA015F-04FB-4947-9303-4D40796AF3AC}"/>
          </ac:spMkLst>
        </pc:spChg>
        <pc:spChg chg="add del mod">
          <ac:chgData name="Yew Woei" userId="69b82dcde67515b9" providerId="LiveId" clId="{48AAC33B-A8BD-5942-9B91-8182C9D793D4}" dt="2018-10-17T00:34:40.847" v="362" actId="478"/>
          <ac:spMkLst>
            <pc:docMk/>
            <pc:sldMk cId="2396968029" sldId="263"/>
            <ac:spMk id="143" creationId="{AD0CB94E-4CC9-EE4A-B5A2-104891145F1E}"/>
          </ac:spMkLst>
        </pc:spChg>
        <pc:spChg chg="add mod">
          <ac:chgData name="Yew Woei" userId="69b82dcde67515b9" providerId="LiveId" clId="{48AAC33B-A8BD-5942-9B91-8182C9D793D4}" dt="2018-10-17T00:53:19.318" v="723" actId="1076"/>
          <ac:spMkLst>
            <pc:docMk/>
            <pc:sldMk cId="2396968029" sldId="263"/>
            <ac:spMk id="144" creationId="{2CC429C3-FB75-3A4A-B010-C25105F8A879}"/>
          </ac:spMkLst>
        </pc:spChg>
        <pc:spChg chg="add del mod">
          <ac:chgData name="Yew Woei" userId="69b82dcde67515b9" providerId="LiveId" clId="{48AAC33B-A8BD-5942-9B91-8182C9D793D4}" dt="2018-10-17T00:34:42.244" v="363" actId="478"/>
          <ac:spMkLst>
            <pc:docMk/>
            <pc:sldMk cId="2396968029" sldId="263"/>
            <ac:spMk id="147" creationId="{1D97548F-4262-8942-8B8C-B400D260F8CB}"/>
          </ac:spMkLst>
        </pc:spChg>
        <pc:spChg chg="add del">
          <ac:chgData name="Yew Woei" userId="69b82dcde67515b9" providerId="LiveId" clId="{48AAC33B-A8BD-5942-9B91-8182C9D793D4}" dt="2018-10-17T00:34:23.002" v="340" actId="478"/>
          <ac:spMkLst>
            <pc:docMk/>
            <pc:sldMk cId="2396968029" sldId="263"/>
            <ac:spMk id="148" creationId="{091A78F5-7F52-EA49-829D-EA701F8A54A5}"/>
          </ac:spMkLst>
        </pc:spChg>
        <pc:spChg chg="add del mod">
          <ac:chgData name="Yew Woei" userId="69b82dcde67515b9" providerId="LiveId" clId="{48AAC33B-A8BD-5942-9B91-8182C9D793D4}" dt="2018-10-17T00:54:02.310" v="733" actId="478"/>
          <ac:spMkLst>
            <pc:docMk/>
            <pc:sldMk cId="2396968029" sldId="263"/>
            <ac:spMk id="152" creationId="{A6286FCB-25EF-7742-B58B-5B00470870C0}"/>
          </ac:spMkLst>
        </pc:spChg>
        <pc:spChg chg="add del">
          <ac:chgData name="Yew Woei" userId="69b82dcde67515b9" providerId="LiveId" clId="{48AAC33B-A8BD-5942-9B91-8182C9D793D4}" dt="2018-10-17T00:35:26.788" v="374"/>
          <ac:spMkLst>
            <pc:docMk/>
            <pc:sldMk cId="2396968029" sldId="263"/>
            <ac:spMk id="153" creationId="{37ADB7DD-F307-EB4C-AD6F-098DBF5B094A}"/>
          </ac:spMkLst>
        </pc:spChg>
        <pc:spChg chg="add mod">
          <ac:chgData name="Yew Woei" userId="69b82dcde67515b9" providerId="LiveId" clId="{48AAC33B-A8BD-5942-9B91-8182C9D793D4}" dt="2018-10-17T00:54:05.086" v="735" actId="20577"/>
          <ac:spMkLst>
            <pc:docMk/>
            <pc:sldMk cId="2396968029" sldId="263"/>
            <ac:spMk id="154" creationId="{3D4A9DAB-5CA8-8443-A247-B3D75662B0B4}"/>
          </ac:spMkLst>
        </pc:spChg>
        <pc:spChg chg="add del mod">
          <ac:chgData name="Yew Woei" userId="69b82dcde67515b9" providerId="LiveId" clId="{48AAC33B-A8BD-5942-9B91-8182C9D793D4}" dt="2018-10-17T00:54:02.310" v="733" actId="478"/>
          <ac:spMkLst>
            <pc:docMk/>
            <pc:sldMk cId="2396968029" sldId="263"/>
            <ac:spMk id="155" creationId="{219AD5E3-79EB-5242-ADF6-EEDC0A9CA26E}"/>
          </ac:spMkLst>
        </pc:spChg>
        <pc:spChg chg="add mod">
          <ac:chgData name="Yew Woei" userId="69b82dcde67515b9" providerId="LiveId" clId="{48AAC33B-A8BD-5942-9B91-8182C9D793D4}" dt="2018-10-17T00:46:40.694" v="555" actId="1076"/>
          <ac:spMkLst>
            <pc:docMk/>
            <pc:sldMk cId="2396968029" sldId="263"/>
            <ac:spMk id="156" creationId="{A8C735D9-66D0-C349-87EA-32901D13850B}"/>
          </ac:spMkLst>
        </pc:spChg>
        <pc:spChg chg="add del mod">
          <ac:chgData name="Yew Woei" userId="69b82dcde67515b9" providerId="LiveId" clId="{48AAC33B-A8BD-5942-9B91-8182C9D793D4}" dt="2018-10-17T00:54:08.032" v="736" actId="478"/>
          <ac:spMkLst>
            <pc:docMk/>
            <pc:sldMk cId="2396968029" sldId="263"/>
            <ac:spMk id="157" creationId="{324178AE-1942-1B41-8589-D5266BD8288A}"/>
          </ac:spMkLst>
        </pc:spChg>
        <pc:spChg chg="add mod">
          <ac:chgData name="Yew Woei" userId="69b82dcde67515b9" providerId="LiveId" clId="{48AAC33B-A8BD-5942-9B91-8182C9D793D4}" dt="2018-10-17T00:37:27.731" v="398" actId="1076"/>
          <ac:spMkLst>
            <pc:docMk/>
            <pc:sldMk cId="2396968029" sldId="263"/>
            <ac:spMk id="162" creationId="{FB4F47D1-5071-C543-892C-2D062E47E1BF}"/>
          </ac:spMkLst>
        </pc:spChg>
        <pc:spChg chg="add mod">
          <ac:chgData name="Yew Woei" userId="69b82dcde67515b9" providerId="LiveId" clId="{48AAC33B-A8BD-5942-9B91-8182C9D793D4}" dt="2018-10-17T00:46:43.919" v="557" actId="1076"/>
          <ac:spMkLst>
            <pc:docMk/>
            <pc:sldMk cId="2396968029" sldId="263"/>
            <ac:spMk id="257" creationId="{0434AD9C-E14B-604A-8680-BF53A1B98B56}"/>
          </ac:spMkLst>
        </pc:spChg>
        <pc:spChg chg="add mod">
          <ac:chgData name="Yew Woei" userId="69b82dcde67515b9" providerId="LiveId" clId="{48AAC33B-A8BD-5942-9B91-8182C9D793D4}" dt="2018-10-17T00:46:47.031" v="559" actId="1076"/>
          <ac:spMkLst>
            <pc:docMk/>
            <pc:sldMk cId="2396968029" sldId="263"/>
            <ac:spMk id="258" creationId="{DDD1B3D7-44DB-B545-AAAE-96AC86F918E4}"/>
          </ac:spMkLst>
        </pc:spChg>
        <pc:spChg chg="add mod">
          <ac:chgData name="Yew Woei" userId="69b82dcde67515b9" providerId="LiveId" clId="{48AAC33B-A8BD-5942-9B91-8182C9D793D4}" dt="2018-10-17T00:46:50.918" v="561" actId="1076"/>
          <ac:spMkLst>
            <pc:docMk/>
            <pc:sldMk cId="2396968029" sldId="263"/>
            <ac:spMk id="259" creationId="{78B39354-9ED7-4E43-9CCB-803D37154159}"/>
          </ac:spMkLst>
        </pc:spChg>
        <pc:spChg chg="add mod">
          <ac:chgData name="Yew Woei" userId="69b82dcde67515b9" providerId="LiveId" clId="{48AAC33B-A8BD-5942-9B91-8182C9D793D4}" dt="2018-10-17T00:46:54.581" v="563" actId="1076"/>
          <ac:spMkLst>
            <pc:docMk/>
            <pc:sldMk cId="2396968029" sldId="263"/>
            <ac:spMk id="260" creationId="{9E671A7A-C148-2D46-807B-D45C222711D1}"/>
          </ac:spMkLst>
        </pc:spChg>
        <pc:spChg chg="add mod">
          <ac:chgData name="Yew Woei" userId="69b82dcde67515b9" providerId="LiveId" clId="{48AAC33B-A8BD-5942-9B91-8182C9D793D4}" dt="2018-10-17T00:46:58.931" v="565" actId="1076"/>
          <ac:spMkLst>
            <pc:docMk/>
            <pc:sldMk cId="2396968029" sldId="263"/>
            <ac:spMk id="261" creationId="{F04479BF-D51D-D64A-82BC-3DB8E93DEF48}"/>
          </ac:spMkLst>
        </pc:spChg>
        <pc:spChg chg="add mod">
          <ac:chgData name="Yew Woei" userId="69b82dcde67515b9" providerId="LiveId" clId="{48AAC33B-A8BD-5942-9B91-8182C9D793D4}" dt="2018-10-17T00:47:31.605" v="589" actId="255"/>
          <ac:spMkLst>
            <pc:docMk/>
            <pc:sldMk cId="2396968029" sldId="263"/>
            <ac:spMk id="262" creationId="{280572DE-617E-924B-8BF2-75647A2E492F}"/>
          </ac:spMkLst>
        </pc:spChg>
        <pc:spChg chg="add mod">
          <ac:chgData name="Yew Woei" userId="69b82dcde67515b9" providerId="LiveId" clId="{48AAC33B-A8BD-5942-9B91-8182C9D793D4}" dt="2018-10-17T00:47:40.152" v="598" actId="20577"/>
          <ac:spMkLst>
            <pc:docMk/>
            <pc:sldMk cId="2396968029" sldId="263"/>
            <ac:spMk id="263" creationId="{B2D023B9-55D9-3A40-8818-C13FA15F59E1}"/>
          </ac:spMkLst>
        </pc:spChg>
        <pc:spChg chg="add mod">
          <ac:chgData name="Yew Woei" userId="69b82dcde67515b9" providerId="LiveId" clId="{48AAC33B-A8BD-5942-9B91-8182C9D793D4}" dt="2018-10-17T00:47:51.446" v="608" actId="20577"/>
          <ac:spMkLst>
            <pc:docMk/>
            <pc:sldMk cId="2396968029" sldId="263"/>
            <ac:spMk id="264" creationId="{13F04B2F-614F-CA42-BAA5-04F1960A247D}"/>
          </ac:spMkLst>
        </pc:spChg>
        <pc:spChg chg="add mod">
          <ac:chgData name="Yew Woei" userId="69b82dcde67515b9" providerId="LiveId" clId="{48AAC33B-A8BD-5942-9B91-8182C9D793D4}" dt="2018-10-17T00:48:02.430" v="626" actId="1076"/>
          <ac:spMkLst>
            <pc:docMk/>
            <pc:sldMk cId="2396968029" sldId="263"/>
            <ac:spMk id="265" creationId="{9390546C-BDC6-3B48-92AB-0E14D7F8B4C2}"/>
          </ac:spMkLst>
        </pc:spChg>
        <pc:spChg chg="add mod">
          <ac:chgData name="Yew Woei" userId="69b82dcde67515b9" providerId="LiveId" clId="{48AAC33B-A8BD-5942-9B91-8182C9D793D4}" dt="2018-10-17T00:48:08.324" v="639" actId="20577"/>
          <ac:spMkLst>
            <pc:docMk/>
            <pc:sldMk cId="2396968029" sldId="263"/>
            <ac:spMk id="266" creationId="{308AF398-4DC7-6348-B00C-BF7D4924118C}"/>
          </ac:spMkLst>
        </pc:spChg>
        <pc:spChg chg="add mod">
          <ac:chgData name="Yew Woei" userId="69b82dcde67515b9" providerId="LiveId" clId="{48AAC33B-A8BD-5942-9B91-8182C9D793D4}" dt="2018-10-17T00:48:15.778" v="653" actId="20577"/>
          <ac:spMkLst>
            <pc:docMk/>
            <pc:sldMk cId="2396968029" sldId="263"/>
            <ac:spMk id="267" creationId="{EDECDE29-CF8C-2D48-A79B-B215E71FE03A}"/>
          </ac:spMkLst>
        </pc:spChg>
        <pc:spChg chg="add mod">
          <ac:chgData name="Yew Woei" userId="69b82dcde67515b9" providerId="LiveId" clId="{48AAC33B-A8BD-5942-9B91-8182C9D793D4}" dt="2018-10-17T00:50:08.477" v="676" actId="1076"/>
          <ac:spMkLst>
            <pc:docMk/>
            <pc:sldMk cId="2396968029" sldId="263"/>
            <ac:spMk id="271" creationId="{776FA19E-2332-8446-8F92-837D1B08D029}"/>
          </ac:spMkLst>
        </pc:spChg>
        <pc:spChg chg="add mod">
          <ac:chgData name="Yew Woei" userId="69b82dcde67515b9" providerId="LiveId" clId="{48AAC33B-A8BD-5942-9B91-8182C9D793D4}" dt="2018-10-17T00:50:05.206" v="675" actId="1076"/>
          <ac:spMkLst>
            <pc:docMk/>
            <pc:sldMk cId="2396968029" sldId="263"/>
            <ac:spMk id="272" creationId="{19C5BD62-AD0D-E042-89DD-BAAAFD592DAF}"/>
          </ac:spMkLst>
        </pc:spChg>
        <pc:spChg chg="add mod">
          <ac:chgData name="Yew Woei" userId="69b82dcde67515b9" providerId="LiveId" clId="{48AAC33B-A8BD-5942-9B91-8182C9D793D4}" dt="2018-10-17T00:50:58.770" v="689" actId="1076"/>
          <ac:spMkLst>
            <pc:docMk/>
            <pc:sldMk cId="2396968029" sldId="263"/>
            <ac:spMk id="283" creationId="{3094E2E8-9863-474F-A631-941E7C45A77E}"/>
          </ac:spMkLst>
        </pc:spChg>
        <pc:spChg chg="add mod">
          <ac:chgData name="Yew Woei" userId="69b82dcde67515b9" providerId="LiveId" clId="{48AAC33B-A8BD-5942-9B91-8182C9D793D4}" dt="2018-10-17T00:51:03.644" v="691" actId="1076"/>
          <ac:spMkLst>
            <pc:docMk/>
            <pc:sldMk cId="2396968029" sldId="263"/>
            <ac:spMk id="284" creationId="{4D0FFDAC-9F93-5641-BA29-7877F2A214DB}"/>
          </ac:spMkLst>
        </pc:spChg>
        <pc:spChg chg="add mod">
          <ac:chgData name="Yew Woei" userId="69b82dcde67515b9" providerId="LiveId" clId="{48AAC33B-A8BD-5942-9B91-8182C9D793D4}" dt="2018-10-17T00:53:15.994" v="722" actId="1076"/>
          <ac:spMkLst>
            <pc:docMk/>
            <pc:sldMk cId="2396968029" sldId="263"/>
            <ac:spMk id="285" creationId="{CB572264-9070-314C-9CC0-DC7247C819BA}"/>
          </ac:spMkLst>
        </pc:spChg>
        <pc:spChg chg="add mod">
          <ac:chgData name="Yew Woei" userId="69b82dcde67515b9" providerId="LiveId" clId="{48AAC33B-A8BD-5942-9B91-8182C9D793D4}" dt="2018-10-17T00:52:45.616" v="717" actId="1076"/>
          <ac:spMkLst>
            <pc:docMk/>
            <pc:sldMk cId="2396968029" sldId="263"/>
            <ac:spMk id="290" creationId="{073622AF-2AF1-9A49-B33C-7713CF8F6E0D}"/>
          </ac:spMkLst>
        </pc:spChg>
        <pc:spChg chg="add mod">
          <ac:chgData name="Yew Woei" userId="69b82dcde67515b9" providerId="LiveId" clId="{48AAC33B-A8BD-5942-9B91-8182C9D793D4}" dt="2018-10-17T00:52:52.895" v="719" actId="1076"/>
          <ac:spMkLst>
            <pc:docMk/>
            <pc:sldMk cId="2396968029" sldId="263"/>
            <ac:spMk id="295" creationId="{D14F5849-94FD-C648-A4E7-FE97ED1CE227}"/>
          </ac:spMkLst>
        </pc:spChg>
        <pc:spChg chg="add mod">
          <ac:chgData name="Yew Woei" userId="69b82dcde67515b9" providerId="LiveId" clId="{48AAC33B-A8BD-5942-9B91-8182C9D793D4}" dt="2018-10-17T00:53:29.875" v="726" actId="1076"/>
          <ac:spMkLst>
            <pc:docMk/>
            <pc:sldMk cId="2396968029" sldId="263"/>
            <ac:spMk id="296" creationId="{347A70C9-405C-A545-B6EF-77B0F92EB004}"/>
          </ac:spMkLst>
        </pc:spChg>
        <pc:cxnChg chg="mod">
          <ac:chgData name="Yew Woei" userId="69b82dcde67515b9" providerId="LiveId" clId="{48AAC33B-A8BD-5942-9B91-8182C9D793D4}" dt="2018-10-17T00:20:48.185" v="64" actId="14100"/>
          <ac:cxnSpMkLst>
            <pc:docMk/>
            <pc:sldMk cId="2396968029" sldId="263"/>
            <ac:cxnSpMk id="21" creationId="{00000000-0000-0000-0000-000000000000}"/>
          </ac:cxnSpMkLst>
        </pc:cxnChg>
        <pc:cxnChg chg="mod">
          <ac:chgData name="Yew Woei" userId="69b82dcde67515b9" providerId="LiveId" clId="{48AAC33B-A8BD-5942-9B91-8182C9D793D4}" dt="2018-10-17T00:17:13.426" v="28" actId="1076"/>
          <ac:cxnSpMkLst>
            <pc:docMk/>
            <pc:sldMk cId="2396968029" sldId="263"/>
            <ac:cxnSpMk id="53" creationId="{B97967F8-618A-448B-81FD-CDFD4AF0EC64}"/>
          </ac:cxnSpMkLst>
        </pc:cxnChg>
        <pc:cxnChg chg="mod">
          <ac:chgData name="Yew Woei" userId="69b82dcde67515b9" providerId="LiveId" clId="{48AAC33B-A8BD-5942-9B91-8182C9D793D4}" dt="2018-10-17T00:22:36.561" v="71" actId="1076"/>
          <ac:cxnSpMkLst>
            <pc:docMk/>
            <pc:sldMk cId="2396968029" sldId="263"/>
            <ac:cxnSpMk id="58" creationId="{00000000-0000-0000-0000-000000000000}"/>
          </ac:cxnSpMkLst>
        </pc:cxnChg>
        <pc:cxnChg chg="mod">
          <ac:chgData name="Yew Woei" userId="69b82dcde67515b9" providerId="LiveId" clId="{48AAC33B-A8BD-5942-9B91-8182C9D793D4}" dt="2018-10-17T00:17:08.608" v="26" actId="14100"/>
          <ac:cxnSpMkLst>
            <pc:docMk/>
            <pc:sldMk cId="2396968029" sldId="263"/>
            <ac:cxnSpMk id="64" creationId="{00000000-0000-0000-0000-000000000000}"/>
          </ac:cxnSpMkLst>
        </pc:cxnChg>
        <pc:cxnChg chg="mod">
          <ac:chgData name="Yew Woei" userId="69b82dcde67515b9" providerId="LiveId" clId="{48AAC33B-A8BD-5942-9B91-8182C9D793D4}" dt="2018-10-17T00:20:36.905" v="62" actId="1076"/>
          <ac:cxnSpMkLst>
            <pc:docMk/>
            <pc:sldMk cId="2396968029" sldId="263"/>
            <ac:cxnSpMk id="75" creationId="{00000000-0000-0000-0000-000000000000}"/>
          </ac:cxnSpMkLst>
        </pc:cxnChg>
        <pc:cxnChg chg="mod">
          <ac:chgData name="Yew Woei" userId="69b82dcde67515b9" providerId="LiveId" clId="{48AAC33B-A8BD-5942-9B91-8182C9D793D4}" dt="2018-10-17T00:17:17.580" v="29" actId="14100"/>
          <ac:cxnSpMkLst>
            <pc:docMk/>
            <pc:sldMk cId="2396968029" sldId="263"/>
            <ac:cxnSpMk id="79" creationId="{00000000-0000-0000-0000-000000000000}"/>
          </ac:cxnSpMkLst>
        </pc:cxnChg>
        <pc:cxnChg chg="mod">
          <ac:chgData name="Yew Woei" userId="69b82dcde67515b9" providerId="LiveId" clId="{48AAC33B-A8BD-5942-9B91-8182C9D793D4}" dt="2018-10-17T00:17:13.426" v="28" actId="1076"/>
          <ac:cxnSpMkLst>
            <pc:docMk/>
            <pc:sldMk cId="2396968029" sldId="263"/>
            <ac:cxnSpMk id="81" creationId="{00000000-0000-0000-0000-000000000000}"/>
          </ac:cxnSpMkLst>
        </pc:cxnChg>
        <pc:cxnChg chg="add mod">
          <ac:chgData name="Yew Woei" userId="69b82dcde67515b9" providerId="LiveId" clId="{48AAC33B-A8BD-5942-9B91-8182C9D793D4}" dt="2018-10-17T00:42:03.178" v="483" actId="1076"/>
          <ac:cxnSpMkLst>
            <pc:docMk/>
            <pc:sldMk cId="2396968029" sldId="263"/>
            <ac:cxnSpMk id="82" creationId="{129174D5-E5A3-5A42-983F-0B58D56BD0FF}"/>
          </ac:cxnSpMkLst>
        </pc:cxnChg>
        <pc:cxnChg chg="del mod">
          <ac:chgData name="Yew Woei" userId="69b82dcde67515b9" providerId="LiveId" clId="{48AAC33B-A8BD-5942-9B91-8182C9D793D4}" dt="2018-10-17T00:27:53.586" v="175" actId="478"/>
          <ac:cxnSpMkLst>
            <pc:docMk/>
            <pc:sldMk cId="2396968029" sldId="263"/>
            <ac:cxnSpMk id="84" creationId="{00000000-0000-0000-0000-000000000000}"/>
          </ac:cxnSpMkLst>
        </pc:cxnChg>
        <pc:cxnChg chg="mod">
          <ac:chgData name="Yew Woei" userId="69b82dcde67515b9" providerId="LiveId" clId="{48AAC33B-A8BD-5942-9B91-8182C9D793D4}" dt="2018-10-17T00:27:57.403" v="176" actId="1076"/>
          <ac:cxnSpMkLst>
            <pc:docMk/>
            <pc:sldMk cId="2396968029" sldId="263"/>
            <ac:cxnSpMk id="86" creationId="{00000000-0000-0000-0000-000000000000}"/>
          </ac:cxnSpMkLst>
        </pc:cxnChg>
        <pc:cxnChg chg="add mod">
          <ac:chgData name="Yew Woei" userId="69b82dcde67515b9" providerId="LiveId" clId="{48AAC33B-A8BD-5942-9B91-8182C9D793D4}" dt="2018-10-17T00:27:04.224" v="165" actId="14100"/>
          <ac:cxnSpMkLst>
            <pc:docMk/>
            <pc:sldMk cId="2396968029" sldId="263"/>
            <ac:cxnSpMk id="96" creationId="{EB0A9D02-DE09-4F4E-9A27-09811432DD01}"/>
          </ac:cxnSpMkLst>
        </pc:cxnChg>
        <pc:cxnChg chg="add del mod">
          <ac:chgData name="Yew Woei" userId="69b82dcde67515b9" providerId="LiveId" clId="{48AAC33B-A8BD-5942-9B91-8182C9D793D4}" dt="2018-10-17T00:38:03.074" v="407" actId="478"/>
          <ac:cxnSpMkLst>
            <pc:docMk/>
            <pc:sldMk cId="2396968029" sldId="263"/>
            <ac:cxnSpMk id="102" creationId="{65BE6987-CDA3-1947-BCA3-AC3C27533605}"/>
          </ac:cxnSpMkLst>
        </pc:cxnChg>
        <pc:cxnChg chg="add del mod">
          <ac:chgData name="Yew Woei" userId="69b82dcde67515b9" providerId="LiveId" clId="{48AAC33B-A8BD-5942-9B91-8182C9D793D4}" dt="2018-10-17T00:38:01.817" v="406" actId="478"/>
          <ac:cxnSpMkLst>
            <pc:docMk/>
            <pc:sldMk cId="2396968029" sldId="263"/>
            <ac:cxnSpMk id="104" creationId="{9140A874-77C4-0D47-92F5-04FD2E34ECA6}"/>
          </ac:cxnSpMkLst>
        </pc:cxnChg>
        <pc:cxnChg chg="add del mod">
          <ac:chgData name="Yew Woei" userId="69b82dcde67515b9" providerId="LiveId" clId="{48AAC33B-A8BD-5942-9B91-8182C9D793D4}" dt="2018-10-17T00:38:05.061" v="409" actId="478"/>
          <ac:cxnSpMkLst>
            <pc:docMk/>
            <pc:sldMk cId="2396968029" sldId="263"/>
            <ac:cxnSpMk id="106" creationId="{D9BA97B3-2881-6743-A119-57A98098DDE9}"/>
          </ac:cxnSpMkLst>
        </pc:cxnChg>
        <pc:cxnChg chg="mod">
          <ac:chgData name="Yew Woei" userId="69b82dcde67515b9" providerId="LiveId" clId="{48AAC33B-A8BD-5942-9B91-8182C9D793D4}" dt="2018-10-17T00:17:08.608" v="26" actId="14100"/>
          <ac:cxnSpMkLst>
            <pc:docMk/>
            <pc:sldMk cId="2396968029" sldId="263"/>
            <ac:cxnSpMk id="107" creationId="{00000000-0000-0000-0000-000000000000}"/>
          </ac:cxnSpMkLst>
        </pc:cxnChg>
        <pc:cxnChg chg="add del mod">
          <ac:chgData name="Yew Woei" userId="69b82dcde67515b9" providerId="LiveId" clId="{48AAC33B-A8BD-5942-9B91-8182C9D793D4}" dt="2018-10-17T00:38:05.762" v="410" actId="478"/>
          <ac:cxnSpMkLst>
            <pc:docMk/>
            <pc:sldMk cId="2396968029" sldId="263"/>
            <ac:cxnSpMk id="109" creationId="{E4CC1148-76D9-DD4C-A93C-75B0BF668B07}"/>
          </ac:cxnSpMkLst>
        </pc:cxnChg>
        <pc:cxnChg chg="add del mod">
          <ac:chgData name="Yew Woei" userId="69b82dcde67515b9" providerId="LiveId" clId="{48AAC33B-A8BD-5942-9B91-8182C9D793D4}" dt="2018-10-17T00:27:42.372" v="169" actId="478"/>
          <ac:cxnSpMkLst>
            <pc:docMk/>
            <pc:sldMk cId="2396968029" sldId="263"/>
            <ac:cxnSpMk id="111" creationId="{8F3956E1-3F21-1147-941F-C046A4B458F1}"/>
          </ac:cxnSpMkLst>
        </pc:cxnChg>
        <pc:cxnChg chg="mod">
          <ac:chgData name="Yew Woei" userId="69b82dcde67515b9" providerId="LiveId" clId="{48AAC33B-A8BD-5942-9B91-8182C9D793D4}" dt="2018-10-17T00:20:56.944" v="65" actId="1076"/>
          <ac:cxnSpMkLst>
            <pc:docMk/>
            <pc:sldMk cId="2396968029" sldId="263"/>
            <ac:cxnSpMk id="124" creationId="{00000000-0000-0000-0000-000000000000}"/>
          </ac:cxnSpMkLst>
        </pc:cxnChg>
        <pc:cxnChg chg="add del mod">
          <ac:chgData name="Yew Woei" userId="69b82dcde67515b9" providerId="LiveId" clId="{48AAC33B-A8BD-5942-9B91-8182C9D793D4}" dt="2018-10-17T00:38:04.155" v="408" actId="478"/>
          <ac:cxnSpMkLst>
            <pc:docMk/>
            <pc:sldMk cId="2396968029" sldId="263"/>
            <ac:cxnSpMk id="129" creationId="{0B266CFC-2E2D-D348-9625-CB91DE1482FB}"/>
          </ac:cxnSpMkLst>
        </pc:cxnChg>
        <pc:cxnChg chg="add del mod">
          <ac:chgData name="Yew Woei" userId="69b82dcde67515b9" providerId="LiveId" clId="{48AAC33B-A8BD-5942-9B91-8182C9D793D4}" dt="2018-10-17T00:37:58.395" v="405" actId="478"/>
          <ac:cxnSpMkLst>
            <pc:docMk/>
            <pc:sldMk cId="2396968029" sldId="263"/>
            <ac:cxnSpMk id="133" creationId="{8B59B7F2-C0D6-7746-A7D8-3B0D145566BE}"/>
          </ac:cxnSpMkLst>
        </pc:cxnChg>
        <pc:cxnChg chg="add del">
          <ac:chgData name="Yew Woei" userId="69b82dcde67515b9" providerId="LiveId" clId="{48AAC33B-A8BD-5942-9B91-8182C9D793D4}" dt="2018-10-17T00:32:36.108" v="238"/>
          <ac:cxnSpMkLst>
            <pc:docMk/>
            <pc:sldMk cId="2396968029" sldId="263"/>
            <ac:cxnSpMk id="138" creationId="{78CD1235-ECDF-C14B-A774-6BF29696C37D}"/>
          </ac:cxnSpMkLst>
        </pc:cxnChg>
        <pc:cxnChg chg="add del mod">
          <ac:chgData name="Yew Woei" userId="69b82dcde67515b9" providerId="LiveId" clId="{48AAC33B-A8BD-5942-9B91-8182C9D793D4}" dt="2018-10-17T00:38:06.902" v="411" actId="478"/>
          <ac:cxnSpMkLst>
            <pc:docMk/>
            <pc:sldMk cId="2396968029" sldId="263"/>
            <ac:cxnSpMk id="145" creationId="{FA315E0B-03C8-F645-BB65-09DB1F1BBC65}"/>
          </ac:cxnSpMkLst>
        </pc:cxnChg>
        <pc:cxnChg chg="add del mod">
          <ac:chgData name="Yew Woei" userId="69b82dcde67515b9" providerId="LiveId" clId="{48AAC33B-A8BD-5942-9B91-8182C9D793D4}" dt="2018-10-17T00:40:59.107" v="465" actId="478"/>
          <ac:cxnSpMkLst>
            <pc:docMk/>
            <pc:sldMk cId="2396968029" sldId="263"/>
            <ac:cxnSpMk id="150" creationId="{BCF6D43E-D232-0A44-83A3-5D9DBB705C66}"/>
          </ac:cxnSpMkLst>
        </pc:cxnChg>
        <pc:cxnChg chg="add mod">
          <ac:chgData name="Yew Woei" userId="69b82dcde67515b9" providerId="LiveId" clId="{48AAC33B-A8BD-5942-9B91-8182C9D793D4}" dt="2018-10-17T00:41:52.065" v="480" actId="1076"/>
          <ac:cxnSpMkLst>
            <pc:docMk/>
            <pc:sldMk cId="2396968029" sldId="263"/>
            <ac:cxnSpMk id="173" creationId="{A4D15763-43E0-CD43-BD72-4263BFFB1CC3}"/>
          </ac:cxnSpMkLst>
        </pc:cxnChg>
        <pc:cxnChg chg="add mod">
          <ac:chgData name="Yew Woei" userId="69b82dcde67515b9" providerId="LiveId" clId="{48AAC33B-A8BD-5942-9B91-8182C9D793D4}" dt="2018-10-17T00:41:52.065" v="480" actId="1076"/>
          <ac:cxnSpMkLst>
            <pc:docMk/>
            <pc:sldMk cId="2396968029" sldId="263"/>
            <ac:cxnSpMk id="176" creationId="{0FF46E55-C099-2343-8D4A-65A825F4D9D7}"/>
          </ac:cxnSpMkLst>
        </pc:cxnChg>
        <pc:cxnChg chg="add mod">
          <ac:chgData name="Yew Woei" userId="69b82dcde67515b9" providerId="LiveId" clId="{48AAC33B-A8BD-5942-9B91-8182C9D793D4}" dt="2018-10-17T00:41:52.065" v="480" actId="1076"/>
          <ac:cxnSpMkLst>
            <pc:docMk/>
            <pc:sldMk cId="2396968029" sldId="263"/>
            <ac:cxnSpMk id="182" creationId="{F30FA2EB-9101-B848-ADFB-47BF58AF00D8}"/>
          </ac:cxnSpMkLst>
        </pc:cxnChg>
        <pc:cxnChg chg="add mod">
          <ac:chgData name="Yew Woei" userId="69b82dcde67515b9" providerId="LiveId" clId="{48AAC33B-A8BD-5942-9B91-8182C9D793D4}" dt="2018-10-17T00:41:52.065" v="480" actId="1076"/>
          <ac:cxnSpMkLst>
            <pc:docMk/>
            <pc:sldMk cId="2396968029" sldId="263"/>
            <ac:cxnSpMk id="185" creationId="{B4F270F4-D966-E646-862F-2D8F42FFC11A}"/>
          </ac:cxnSpMkLst>
        </pc:cxnChg>
        <pc:cxnChg chg="add mod">
          <ac:chgData name="Yew Woei" userId="69b82dcde67515b9" providerId="LiveId" clId="{48AAC33B-A8BD-5942-9B91-8182C9D793D4}" dt="2018-10-17T00:41:52.065" v="480" actId="1076"/>
          <ac:cxnSpMkLst>
            <pc:docMk/>
            <pc:sldMk cId="2396968029" sldId="263"/>
            <ac:cxnSpMk id="188" creationId="{59D26667-98C1-5345-8E8C-00D969F8C49F}"/>
          </ac:cxnSpMkLst>
        </pc:cxnChg>
        <pc:cxnChg chg="add mod">
          <ac:chgData name="Yew Woei" userId="69b82dcde67515b9" providerId="LiveId" clId="{48AAC33B-A8BD-5942-9B91-8182C9D793D4}" dt="2018-10-17T00:53:23.636" v="724" actId="14100"/>
          <ac:cxnSpMkLst>
            <pc:docMk/>
            <pc:sldMk cId="2396968029" sldId="263"/>
            <ac:cxnSpMk id="192" creationId="{313B78A6-9507-ED45-8E16-0432B8616AFB}"/>
          </ac:cxnSpMkLst>
        </pc:cxnChg>
        <pc:cxnChg chg="add del mod">
          <ac:chgData name="Yew Woei" userId="69b82dcde67515b9" providerId="LiveId" clId="{48AAC33B-A8BD-5942-9B91-8182C9D793D4}" dt="2018-10-17T00:42:18.418" v="489" actId="478"/>
          <ac:cxnSpMkLst>
            <pc:docMk/>
            <pc:sldMk cId="2396968029" sldId="263"/>
            <ac:cxnSpMk id="204" creationId="{038328D0-77AB-4643-AD6F-3B0310FD4013}"/>
          </ac:cxnSpMkLst>
        </pc:cxnChg>
        <pc:cxnChg chg="add mod">
          <ac:chgData name="Yew Woei" userId="69b82dcde67515b9" providerId="LiveId" clId="{48AAC33B-A8BD-5942-9B91-8182C9D793D4}" dt="2018-10-17T00:42:27.967" v="491" actId="14100"/>
          <ac:cxnSpMkLst>
            <pc:docMk/>
            <pc:sldMk cId="2396968029" sldId="263"/>
            <ac:cxnSpMk id="220" creationId="{E8A4F817-E32C-F947-8D3B-840AAF2FD5DA}"/>
          </ac:cxnSpMkLst>
        </pc:cxnChg>
        <pc:cxnChg chg="add mod">
          <ac:chgData name="Yew Woei" userId="69b82dcde67515b9" providerId="LiveId" clId="{48AAC33B-A8BD-5942-9B91-8182C9D793D4}" dt="2018-10-17T00:42:35.818" v="494" actId="14100"/>
          <ac:cxnSpMkLst>
            <pc:docMk/>
            <pc:sldMk cId="2396968029" sldId="263"/>
            <ac:cxnSpMk id="223" creationId="{9A6D1C0E-8C9A-3240-A7F8-3457659E3A42}"/>
          </ac:cxnSpMkLst>
        </pc:cxnChg>
        <pc:cxnChg chg="add mod">
          <ac:chgData name="Yew Woei" userId="69b82dcde67515b9" providerId="LiveId" clId="{48AAC33B-A8BD-5942-9B91-8182C9D793D4}" dt="2018-10-17T00:47:44.544" v="601" actId="1076"/>
          <ac:cxnSpMkLst>
            <pc:docMk/>
            <pc:sldMk cId="2396968029" sldId="263"/>
            <ac:cxnSpMk id="226" creationId="{5A1F13A2-18E9-7E46-8E62-83DF1D280E48}"/>
          </ac:cxnSpMkLst>
        </pc:cxnChg>
        <pc:cxnChg chg="add mod">
          <ac:chgData name="Yew Woei" userId="69b82dcde67515b9" providerId="LiveId" clId="{48AAC33B-A8BD-5942-9B91-8182C9D793D4}" dt="2018-10-17T00:42:47.989" v="500" actId="14100"/>
          <ac:cxnSpMkLst>
            <pc:docMk/>
            <pc:sldMk cId="2396968029" sldId="263"/>
            <ac:cxnSpMk id="229" creationId="{1E0B9E8C-4948-6443-833B-0D149BEAC8F2}"/>
          </ac:cxnSpMkLst>
        </pc:cxnChg>
        <pc:cxnChg chg="add del mod">
          <ac:chgData name="Yew Woei" userId="69b82dcde67515b9" providerId="LiveId" clId="{48AAC33B-A8BD-5942-9B91-8182C9D793D4}" dt="2018-10-17T00:42:58.069" v="504" actId="478"/>
          <ac:cxnSpMkLst>
            <pc:docMk/>
            <pc:sldMk cId="2396968029" sldId="263"/>
            <ac:cxnSpMk id="232" creationId="{9D5E2BED-948E-074B-B27A-C7E89230B409}"/>
          </ac:cxnSpMkLst>
        </pc:cxnChg>
        <pc:cxnChg chg="add del mod">
          <ac:chgData name="Yew Woei" userId="69b82dcde67515b9" providerId="LiveId" clId="{48AAC33B-A8BD-5942-9B91-8182C9D793D4}" dt="2018-10-17T00:43:09.873" v="509" actId="478"/>
          <ac:cxnSpMkLst>
            <pc:docMk/>
            <pc:sldMk cId="2396968029" sldId="263"/>
            <ac:cxnSpMk id="235" creationId="{DF1A1D4C-26F2-6544-83E6-1FC48A3DE98B}"/>
          </ac:cxnSpMkLst>
        </pc:cxnChg>
        <pc:cxnChg chg="add del mod">
          <ac:chgData name="Yew Woei" userId="69b82dcde67515b9" providerId="LiveId" clId="{48AAC33B-A8BD-5942-9B91-8182C9D793D4}" dt="2018-10-17T00:43:33.133" v="512" actId="478"/>
          <ac:cxnSpMkLst>
            <pc:docMk/>
            <pc:sldMk cId="2396968029" sldId="263"/>
            <ac:cxnSpMk id="238" creationId="{A32A5C97-F58E-2B44-8B0E-B79AE6B14AFB}"/>
          </ac:cxnSpMkLst>
        </pc:cxnChg>
        <pc:cxnChg chg="add mod">
          <ac:chgData name="Yew Woei" userId="69b82dcde67515b9" providerId="LiveId" clId="{48AAC33B-A8BD-5942-9B91-8182C9D793D4}" dt="2018-10-17T00:44:51.479" v="534" actId="14100"/>
          <ac:cxnSpMkLst>
            <pc:docMk/>
            <pc:sldMk cId="2396968029" sldId="263"/>
            <ac:cxnSpMk id="241" creationId="{8F2999EC-4BDF-A94D-8172-A3FD6C915D0C}"/>
          </ac:cxnSpMkLst>
        </pc:cxnChg>
        <pc:cxnChg chg="add mod">
          <ac:chgData name="Yew Woei" userId="69b82dcde67515b9" providerId="LiveId" clId="{48AAC33B-A8BD-5942-9B91-8182C9D793D4}" dt="2018-10-17T00:44:55.711" v="536" actId="1076"/>
          <ac:cxnSpMkLst>
            <pc:docMk/>
            <pc:sldMk cId="2396968029" sldId="263"/>
            <ac:cxnSpMk id="256" creationId="{723C821E-AD37-0640-9DAA-CE0948FB9156}"/>
          </ac:cxnSpMkLst>
        </pc:cxnChg>
        <pc:cxnChg chg="add mod">
          <ac:chgData name="Yew Woei" userId="69b82dcde67515b9" providerId="LiveId" clId="{48AAC33B-A8BD-5942-9B91-8182C9D793D4}" dt="2018-10-17T00:53:53.219" v="732" actId="14100"/>
          <ac:cxnSpMkLst>
            <pc:docMk/>
            <pc:sldMk cId="2396968029" sldId="263"/>
            <ac:cxnSpMk id="268" creationId="{4D954BB6-132F-7D46-9943-7C3882892B4E}"/>
          </ac:cxnSpMkLst>
        </pc:cxnChg>
        <pc:cxnChg chg="add mod">
          <ac:chgData name="Yew Woei" userId="69b82dcde67515b9" providerId="LiveId" clId="{48AAC33B-A8BD-5942-9B91-8182C9D793D4}" dt="2018-10-17T00:50:25.018" v="681" actId="14100"/>
          <ac:cxnSpMkLst>
            <pc:docMk/>
            <pc:sldMk cId="2396968029" sldId="263"/>
            <ac:cxnSpMk id="273" creationId="{9B7AB9F6-176C-7D4F-AEF7-113A04387E05}"/>
          </ac:cxnSpMkLst>
        </pc:cxnChg>
        <pc:cxnChg chg="add mod">
          <ac:chgData name="Yew Woei" userId="69b82dcde67515b9" providerId="LiveId" clId="{48AAC33B-A8BD-5942-9B91-8182C9D793D4}" dt="2018-10-17T00:50:46.086" v="687" actId="14100"/>
          <ac:cxnSpMkLst>
            <pc:docMk/>
            <pc:sldMk cId="2396968029" sldId="263"/>
            <ac:cxnSpMk id="278" creationId="{276A08F1-4C04-0845-8287-1EAF3542FE7C}"/>
          </ac:cxnSpMkLst>
        </pc:cxnChg>
        <pc:cxnChg chg="add del">
          <ac:chgData name="Yew Woei" userId="69b82dcde67515b9" providerId="LiveId" clId="{48AAC33B-A8BD-5942-9B91-8182C9D793D4}" dt="2018-10-17T00:51:42.660" v="699"/>
          <ac:cxnSpMkLst>
            <pc:docMk/>
            <pc:sldMk cId="2396968029" sldId="263"/>
            <ac:cxnSpMk id="286" creationId="{69DE4BCB-021C-A440-AC47-F6E19739818C}"/>
          </ac:cxnSpMkLst>
        </pc:cxnChg>
        <pc:cxnChg chg="add mod">
          <ac:chgData name="Yew Woei" userId="69b82dcde67515b9" providerId="LiveId" clId="{48AAC33B-A8BD-5942-9B91-8182C9D793D4}" dt="2018-10-17T00:53:15.994" v="722" actId="1076"/>
          <ac:cxnSpMkLst>
            <pc:docMk/>
            <pc:sldMk cId="2396968029" sldId="263"/>
            <ac:cxnSpMk id="287" creationId="{CE6A97A1-815A-A943-851B-1EA1D6475015}"/>
          </ac:cxnSpMkLst>
        </pc:cxnChg>
        <pc:cxnChg chg="add mod">
          <ac:chgData name="Yew Woei" userId="69b82dcde67515b9" providerId="LiveId" clId="{48AAC33B-A8BD-5942-9B91-8182C9D793D4}" dt="2018-10-17T00:53:43.961" v="730" actId="14100"/>
          <ac:cxnSpMkLst>
            <pc:docMk/>
            <pc:sldMk cId="2396968029" sldId="263"/>
            <ac:cxnSpMk id="299" creationId="{150E96F1-C9CE-914C-B4E8-D3F4758569F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686382" y="1610549"/>
            <a:ext cx="8229600" cy="494728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917727" y="327269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53295" y="1259897"/>
            <a:ext cx="613122" cy="4502980"/>
          </a:xfrm>
          <a:prstGeom prst="bentConnector3">
            <a:avLst>
              <a:gd name="adj1" fmla="val 2362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19569" y="293400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381469" y="2733984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 flipV="1">
            <a:off x="2609828" y="3446077"/>
            <a:ext cx="307899" cy="1085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>
            <a:cxnSpLocks/>
            <a:endCxn id="119" idx="0"/>
          </p:cNvCxnSpPr>
          <p:nvPr/>
        </p:nvCxnSpPr>
        <p:spPr>
          <a:xfrm flipV="1">
            <a:off x="61186" y="3107387"/>
            <a:ext cx="1031821" cy="6369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cxnSpLocks/>
            <a:stCxn id="120" idx="3"/>
          </p:cNvCxnSpPr>
          <p:nvPr/>
        </p:nvCxnSpPr>
        <p:spPr>
          <a:xfrm>
            <a:off x="1604483" y="2821746"/>
            <a:ext cx="423936" cy="0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37023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UniqueRestaurantList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9533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Restaurant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30840" y="295622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>
              <a:gd name="adj1" fmla="val 59745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366888" y="3030108"/>
            <a:ext cx="345509" cy="1280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06678" y="323385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366888" y="3042913"/>
            <a:ext cx="339790" cy="33383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687559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729136" y="5157275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0"/>
          </p:cNvCxnSpPr>
          <p:nvPr/>
        </p:nvCxnSpPr>
        <p:spPr>
          <a:xfrm rot="5400000">
            <a:off x="512927" y="4403815"/>
            <a:ext cx="1503070" cy="385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6614" y="327892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366888" y="2371709"/>
            <a:ext cx="345509" cy="671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BB459E83-18D4-2B43-85BB-DAED96D90D39}"/>
              </a:ext>
            </a:extLst>
          </p:cNvPr>
          <p:cNvSpPr/>
          <p:nvPr/>
        </p:nvSpPr>
        <p:spPr>
          <a:xfrm>
            <a:off x="6014286" y="520163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User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9174D5-E5A3-5A42-983F-0B58D56BD0FF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2339140" y="3777103"/>
            <a:ext cx="4253631" cy="1424532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Flowchart: Decision 96">
            <a:extLst>
              <a:ext uri="{FF2B5EF4-FFF2-40B4-BE49-F238E27FC236}">
                <a16:creationId xmlns:a16="http://schemas.microsoft.com/office/drawing/2014/main" id="{B5C21085-2577-CA49-94A6-9B781C59F1AD}"/>
              </a:ext>
            </a:extLst>
          </p:cNvPr>
          <p:cNvSpPr/>
          <p:nvPr/>
        </p:nvSpPr>
        <p:spPr>
          <a:xfrm>
            <a:off x="2384332" y="367731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F0522E-3CCA-4446-9711-A59661D66EF7}"/>
              </a:ext>
            </a:extLst>
          </p:cNvPr>
          <p:cNvSpPr txBox="1"/>
          <p:nvPr/>
        </p:nvSpPr>
        <p:spPr>
          <a:xfrm>
            <a:off x="1389981" y="369170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3EB425-FC1A-DC47-82F2-406C0E48A79B}"/>
              </a:ext>
            </a:extLst>
          </p:cNvPr>
          <p:cNvSpPr txBox="1"/>
          <p:nvPr/>
        </p:nvSpPr>
        <p:spPr>
          <a:xfrm>
            <a:off x="2536455" y="375921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>
                <a:solidFill>
                  <a:srgbClr val="7030A0"/>
                </a:solidFill>
              </a:rPr>
              <a:t>currentUser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423DA341-6F1A-B244-9A6F-533199536810}"/>
              </a:ext>
            </a:extLst>
          </p:cNvPr>
          <p:cNvSpPr/>
          <p:nvPr/>
        </p:nvSpPr>
        <p:spPr>
          <a:xfrm>
            <a:off x="2919654" y="4513878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UserData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5" name="Flowchart: Decision 96">
            <a:extLst>
              <a:ext uri="{FF2B5EF4-FFF2-40B4-BE49-F238E27FC236}">
                <a16:creationId xmlns:a16="http://schemas.microsoft.com/office/drawing/2014/main" id="{60FB47E9-7657-E74D-AE94-C71803825156}"/>
              </a:ext>
            </a:extLst>
          </p:cNvPr>
          <p:cNvSpPr/>
          <p:nvPr/>
        </p:nvSpPr>
        <p:spPr>
          <a:xfrm rot="5400000">
            <a:off x="2186156" y="385568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6" name="Straight Arrow Connector 81">
            <a:extLst>
              <a:ext uri="{FF2B5EF4-FFF2-40B4-BE49-F238E27FC236}">
                <a16:creationId xmlns:a16="http://schemas.microsoft.com/office/drawing/2014/main" id="{EB0A9D02-DE09-4F4E-9A27-09811432DD01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2287454" y="4055058"/>
            <a:ext cx="648926" cy="6154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5087C77B-E903-5C48-AF66-AE2E6F1A155E}"/>
              </a:ext>
            </a:extLst>
          </p:cNvPr>
          <p:cNvSpPr/>
          <p:nvPr/>
        </p:nvSpPr>
        <p:spPr>
          <a:xfrm>
            <a:off x="4552558" y="467103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1" name="Flowchart: Decision 96">
            <a:extLst>
              <a:ext uri="{FF2B5EF4-FFF2-40B4-BE49-F238E27FC236}">
                <a16:creationId xmlns:a16="http://schemas.microsoft.com/office/drawing/2014/main" id="{33B16023-BEE1-C045-84EA-A445023A9376}"/>
              </a:ext>
            </a:extLst>
          </p:cNvPr>
          <p:cNvSpPr/>
          <p:nvPr/>
        </p:nvSpPr>
        <p:spPr>
          <a:xfrm>
            <a:off x="5771779" y="530557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6160ECC-E314-1B47-9F9B-C5F45D8C92CC}"/>
              </a:ext>
            </a:extLst>
          </p:cNvPr>
          <p:cNvSpPr/>
          <p:nvPr/>
        </p:nvSpPr>
        <p:spPr>
          <a:xfrm>
            <a:off x="4552558" y="49940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E6D38093-76DE-D745-B5FB-816FA32B640A}"/>
              </a:ext>
            </a:extLst>
          </p:cNvPr>
          <p:cNvSpPr/>
          <p:nvPr/>
        </p:nvSpPr>
        <p:spPr>
          <a:xfrm>
            <a:off x="4552558" y="531698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6FA64174-33DF-E749-8660-D20DE11A3D02}"/>
              </a:ext>
            </a:extLst>
          </p:cNvPr>
          <p:cNvSpPr/>
          <p:nvPr/>
        </p:nvSpPr>
        <p:spPr>
          <a:xfrm>
            <a:off x="4552558" y="563996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767150-794E-2541-A112-31D44A660771}"/>
              </a:ext>
            </a:extLst>
          </p:cNvPr>
          <p:cNvSpPr txBox="1"/>
          <p:nvPr/>
        </p:nvSpPr>
        <p:spPr>
          <a:xfrm>
            <a:off x="2730398" y="442453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8" name="Rectangle 8">
            <a:extLst>
              <a:ext uri="{FF2B5EF4-FFF2-40B4-BE49-F238E27FC236}">
                <a16:creationId xmlns:a16="http://schemas.microsoft.com/office/drawing/2014/main" id="{F8B6D0D2-D394-1F44-A401-339F4975BDEA}"/>
              </a:ext>
            </a:extLst>
          </p:cNvPr>
          <p:cNvSpPr/>
          <p:nvPr/>
        </p:nvSpPr>
        <p:spPr>
          <a:xfrm>
            <a:off x="4511894" y="4342423"/>
            <a:ext cx="8474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921F372-2243-7D48-B82B-346E5CD6B99F}"/>
              </a:ext>
            </a:extLst>
          </p:cNvPr>
          <p:cNvSpPr txBox="1"/>
          <p:nvPr/>
        </p:nvSpPr>
        <p:spPr>
          <a:xfrm>
            <a:off x="6189545" y="26793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SG" sz="1100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40" name="Rectangle 8">
            <a:extLst>
              <a:ext uri="{FF2B5EF4-FFF2-40B4-BE49-F238E27FC236}">
                <a16:creationId xmlns:a16="http://schemas.microsoft.com/office/drawing/2014/main" id="{7F7A2FA7-6994-D047-8C40-02F9EAD0E0BA}"/>
              </a:ext>
            </a:extLst>
          </p:cNvPr>
          <p:cNvSpPr/>
          <p:nvPr/>
        </p:nvSpPr>
        <p:spPr>
          <a:xfrm>
            <a:off x="7701186" y="4568395"/>
            <a:ext cx="11008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FriendShip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1" name="Rectangle 8">
            <a:extLst>
              <a:ext uri="{FF2B5EF4-FFF2-40B4-BE49-F238E27FC236}">
                <a16:creationId xmlns:a16="http://schemas.microsoft.com/office/drawing/2014/main" id="{3BEB2C26-5F1C-DD4A-A431-134EDCD1B42E}"/>
              </a:ext>
            </a:extLst>
          </p:cNvPr>
          <p:cNvSpPr/>
          <p:nvPr/>
        </p:nvSpPr>
        <p:spPr>
          <a:xfrm>
            <a:off x="7711694" y="5316636"/>
            <a:ext cx="11008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Group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DFDA015F-04FB-4947-9303-4D40796AF3AC}"/>
              </a:ext>
            </a:extLst>
          </p:cNvPr>
          <p:cNvSpPr/>
          <p:nvPr/>
        </p:nvSpPr>
        <p:spPr>
          <a:xfrm>
            <a:off x="7711694" y="5944364"/>
            <a:ext cx="11008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Debt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44" name="Rectangle 8">
            <a:extLst>
              <a:ext uri="{FF2B5EF4-FFF2-40B4-BE49-F238E27FC236}">
                <a16:creationId xmlns:a16="http://schemas.microsoft.com/office/drawing/2014/main" id="{2CC429C3-FB75-3A4A-B010-C25105F8A879}"/>
              </a:ext>
            </a:extLst>
          </p:cNvPr>
          <p:cNvSpPr/>
          <p:nvPr/>
        </p:nvSpPr>
        <p:spPr>
          <a:xfrm>
            <a:off x="4032013" y="5989372"/>
            <a:ext cx="98675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BusySchedule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D4A9DAB-5CA8-8443-A247-B3D75662B0B4}"/>
              </a:ext>
            </a:extLst>
          </p:cNvPr>
          <p:cNvSpPr txBox="1"/>
          <p:nvPr/>
        </p:nvSpPr>
        <p:spPr>
          <a:xfrm>
            <a:off x="5527052" y="186073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8C735D9-66D0-C349-87EA-32901D13850B}"/>
              </a:ext>
            </a:extLst>
          </p:cNvPr>
          <p:cNvSpPr txBox="1"/>
          <p:nvPr/>
        </p:nvSpPr>
        <p:spPr>
          <a:xfrm>
            <a:off x="8262094" y="440850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B4F47D1-5071-C543-892C-2D062E47E1BF}"/>
              </a:ext>
            </a:extLst>
          </p:cNvPr>
          <p:cNvSpPr txBox="1"/>
          <p:nvPr/>
        </p:nvSpPr>
        <p:spPr>
          <a:xfrm>
            <a:off x="6356972" y="50037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A4D15763-43E0-CD43-BD72-4263BFFB1CC3}"/>
              </a:ext>
            </a:extLst>
          </p:cNvPr>
          <p:cNvCxnSpPr>
            <a:cxnSpLocks/>
            <a:stCxn id="101" idx="1"/>
            <a:endCxn id="128" idx="3"/>
          </p:cNvCxnSpPr>
          <p:nvPr/>
        </p:nvCxnSpPr>
        <p:spPr>
          <a:xfrm rot="10800000">
            <a:off x="5359381" y="4485315"/>
            <a:ext cx="412399" cy="90695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0FF46E55-C099-2343-8D4A-65A825F4D9D7}"/>
              </a:ext>
            </a:extLst>
          </p:cNvPr>
          <p:cNvCxnSpPr>
            <a:cxnSpLocks/>
            <a:stCxn id="101" idx="1"/>
            <a:endCxn id="98" idx="3"/>
          </p:cNvCxnSpPr>
          <p:nvPr/>
        </p:nvCxnSpPr>
        <p:spPr>
          <a:xfrm rot="10800000">
            <a:off x="5260745" y="4813925"/>
            <a:ext cx="511035" cy="578340"/>
          </a:xfrm>
          <a:prstGeom prst="bentConnector3">
            <a:avLst>
              <a:gd name="adj1" fmla="val 4013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2" name="Elbow Connector 181">
            <a:extLst>
              <a:ext uri="{FF2B5EF4-FFF2-40B4-BE49-F238E27FC236}">
                <a16:creationId xmlns:a16="http://schemas.microsoft.com/office/drawing/2014/main" id="{F30FA2EB-9101-B848-ADFB-47BF58AF00D8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>
            <a:off x="5259441" y="5129305"/>
            <a:ext cx="512339" cy="262960"/>
          </a:xfrm>
          <a:prstGeom prst="bentConnector3">
            <a:avLst>
              <a:gd name="adj1" fmla="val 38758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B4F270F4-D966-E646-862F-2D8F42FFC11A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 flipV="1">
            <a:off x="5254817" y="5392265"/>
            <a:ext cx="516963" cy="103790"/>
          </a:xfrm>
          <a:prstGeom prst="bentConnector3">
            <a:avLst>
              <a:gd name="adj1" fmla="val 40251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59D26667-98C1-5345-8E8C-00D969F8C49F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 flipV="1">
            <a:off x="5254843" y="5392265"/>
            <a:ext cx="516937" cy="416708"/>
          </a:xfrm>
          <a:prstGeom prst="bentConnector3">
            <a:avLst>
              <a:gd name="adj1" fmla="val 4025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313B78A6-9507-ED45-8E16-0432B8616AFB}"/>
              </a:ext>
            </a:extLst>
          </p:cNvPr>
          <p:cNvCxnSpPr>
            <a:cxnSpLocks/>
            <a:endCxn id="144" idx="3"/>
          </p:cNvCxnSpPr>
          <p:nvPr/>
        </p:nvCxnSpPr>
        <p:spPr>
          <a:xfrm rot="5400000">
            <a:off x="4926850" y="5504145"/>
            <a:ext cx="720039" cy="536199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E8A4F817-E32C-F947-8D3B-840AAF2FD5DA}"/>
              </a:ext>
            </a:extLst>
          </p:cNvPr>
          <p:cNvCxnSpPr>
            <a:cxnSpLocks/>
            <a:stCxn id="67" idx="3"/>
            <a:endCxn id="140" idx="0"/>
          </p:cNvCxnSpPr>
          <p:nvPr/>
        </p:nvCxnSpPr>
        <p:spPr>
          <a:xfrm flipV="1">
            <a:off x="7171255" y="4568395"/>
            <a:ext cx="1080331" cy="806620"/>
          </a:xfrm>
          <a:prstGeom prst="bentConnector4">
            <a:avLst>
              <a:gd name="adj1" fmla="val 24526"/>
              <a:gd name="adj2" fmla="val 12834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9A6D1C0E-8C9A-3240-A7F8-3457659E3A42}"/>
              </a:ext>
            </a:extLst>
          </p:cNvPr>
          <p:cNvCxnSpPr>
            <a:cxnSpLocks/>
            <a:stCxn id="67" idx="3"/>
            <a:endCxn id="140" idx="1"/>
          </p:cNvCxnSpPr>
          <p:nvPr/>
        </p:nvCxnSpPr>
        <p:spPr>
          <a:xfrm flipV="1">
            <a:off x="7171255" y="4711287"/>
            <a:ext cx="529931" cy="66372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5A1F13A2-18E9-7E46-8E62-83DF1D280E48}"/>
              </a:ext>
            </a:extLst>
          </p:cNvPr>
          <p:cNvCxnSpPr>
            <a:cxnSpLocks/>
            <a:stCxn id="67" idx="3"/>
            <a:endCxn id="141" idx="0"/>
          </p:cNvCxnSpPr>
          <p:nvPr/>
        </p:nvCxnSpPr>
        <p:spPr>
          <a:xfrm flipV="1">
            <a:off x="7171255" y="5316636"/>
            <a:ext cx="1090839" cy="58379"/>
          </a:xfrm>
          <a:prstGeom prst="bentConnector4">
            <a:avLst>
              <a:gd name="adj1" fmla="val 24772"/>
              <a:gd name="adj2" fmla="val 68857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1E0B9E8C-4948-6443-833B-0D149BEAC8F2}"/>
              </a:ext>
            </a:extLst>
          </p:cNvPr>
          <p:cNvCxnSpPr>
            <a:cxnSpLocks/>
            <a:stCxn id="67" idx="3"/>
            <a:endCxn id="141" idx="1"/>
          </p:cNvCxnSpPr>
          <p:nvPr/>
        </p:nvCxnSpPr>
        <p:spPr>
          <a:xfrm>
            <a:off x="7171255" y="5375015"/>
            <a:ext cx="540439" cy="8451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8F2999EC-4BDF-A94D-8172-A3FD6C915D0C}"/>
              </a:ext>
            </a:extLst>
          </p:cNvPr>
          <p:cNvCxnSpPr>
            <a:cxnSpLocks/>
            <a:endCxn id="142" idx="1"/>
          </p:cNvCxnSpPr>
          <p:nvPr/>
        </p:nvCxnSpPr>
        <p:spPr>
          <a:xfrm rot="16200000" flipH="1">
            <a:off x="7251426" y="5626988"/>
            <a:ext cx="645062" cy="2754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723C821E-AD37-0640-9DAA-CE0948FB915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51910" y="5749123"/>
            <a:ext cx="645062" cy="275474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2" name="Flowchart: Decision 96">
            <a:extLst>
              <a:ext uri="{FF2B5EF4-FFF2-40B4-BE49-F238E27FC236}">
                <a16:creationId xmlns:a16="http://schemas.microsoft.com/office/drawing/2014/main" id="{0DD2A809-689B-2948-85A9-B9B012402D40}"/>
              </a:ext>
            </a:extLst>
          </p:cNvPr>
          <p:cNvSpPr/>
          <p:nvPr/>
        </p:nvSpPr>
        <p:spPr>
          <a:xfrm>
            <a:off x="7168899" y="5296291"/>
            <a:ext cx="236048" cy="17338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0434AD9C-E14B-604A-8680-BF53A1B98B56}"/>
              </a:ext>
            </a:extLst>
          </p:cNvPr>
          <p:cNvSpPr txBox="1"/>
          <p:nvPr/>
        </p:nvSpPr>
        <p:spPr>
          <a:xfrm>
            <a:off x="7501014" y="45138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DD1B3D7-44DB-B545-AAAE-96AC86F918E4}"/>
              </a:ext>
            </a:extLst>
          </p:cNvPr>
          <p:cNvSpPr txBox="1"/>
          <p:nvPr/>
        </p:nvSpPr>
        <p:spPr>
          <a:xfrm>
            <a:off x="8299898" y="515727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78B39354-9ED7-4E43-9CCB-803D37154159}"/>
              </a:ext>
            </a:extLst>
          </p:cNvPr>
          <p:cNvSpPr txBox="1"/>
          <p:nvPr/>
        </p:nvSpPr>
        <p:spPr>
          <a:xfrm>
            <a:off x="7493385" y="551019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E671A7A-C148-2D46-807B-D45C222711D1}"/>
              </a:ext>
            </a:extLst>
          </p:cNvPr>
          <p:cNvSpPr txBox="1"/>
          <p:nvPr/>
        </p:nvSpPr>
        <p:spPr>
          <a:xfrm>
            <a:off x="7506575" y="59027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04479BF-D51D-D64A-82BC-3DB8E93DEF48}"/>
              </a:ext>
            </a:extLst>
          </p:cNvPr>
          <p:cNvSpPr txBox="1"/>
          <p:nvPr/>
        </p:nvSpPr>
        <p:spPr>
          <a:xfrm>
            <a:off x="7493384" y="62531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80572DE-617E-924B-8BF2-75647A2E492F}"/>
              </a:ext>
            </a:extLst>
          </p:cNvPr>
          <p:cNvSpPr txBox="1"/>
          <p:nvPr/>
        </p:nvSpPr>
        <p:spPr>
          <a:xfrm>
            <a:off x="7377061" y="4082226"/>
            <a:ext cx="1074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rgbClr val="7030A0"/>
                </a:solidFill>
              </a:rPr>
              <a:t>friendRequests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2D023B9-55D9-3A40-8818-C13FA15F59E1}"/>
              </a:ext>
            </a:extLst>
          </p:cNvPr>
          <p:cNvSpPr txBox="1"/>
          <p:nvPr/>
        </p:nvSpPr>
        <p:spPr>
          <a:xfrm>
            <a:off x="6406917" y="4552652"/>
            <a:ext cx="1074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7030A0"/>
                </a:solidFill>
              </a:rPr>
              <a:t>friends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3F04B2F-614F-CA42-BAA5-04F1960A247D}"/>
              </a:ext>
            </a:extLst>
          </p:cNvPr>
          <p:cNvSpPr txBox="1"/>
          <p:nvPr/>
        </p:nvSpPr>
        <p:spPr>
          <a:xfrm>
            <a:off x="7660808" y="4937298"/>
            <a:ext cx="1074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7030A0"/>
                </a:solidFill>
              </a:rPr>
              <a:t>groups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9390546C-BDC6-3B48-92AB-0E14D7F8B4C2}"/>
              </a:ext>
            </a:extLst>
          </p:cNvPr>
          <p:cNvSpPr txBox="1"/>
          <p:nvPr/>
        </p:nvSpPr>
        <p:spPr>
          <a:xfrm>
            <a:off x="7286923" y="5578171"/>
            <a:ext cx="1074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rgbClr val="7030A0"/>
                </a:solidFill>
              </a:rPr>
              <a:t>groupRequests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08AF398-4DC7-6348-B00C-BF7D4924118C}"/>
              </a:ext>
            </a:extLst>
          </p:cNvPr>
          <p:cNvSpPr txBox="1"/>
          <p:nvPr/>
        </p:nvSpPr>
        <p:spPr>
          <a:xfrm>
            <a:off x="6406917" y="5922702"/>
            <a:ext cx="1074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7030A0"/>
                </a:solidFill>
              </a:rPr>
              <a:t>debts</a:t>
            </a:r>
            <a:endParaRPr lang="en-SG" sz="1000" dirty="0">
              <a:solidFill>
                <a:srgbClr val="7030A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DECDE29-CF8C-2D48-A79B-B215E71FE03A}"/>
              </a:ext>
            </a:extLst>
          </p:cNvPr>
          <p:cNvSpPr txBox="1"/>
          <p:nvPr/>
        </p:nvSpPr>
        <p:spPr>
          <a:xfrm>
            <a:off x="6418852" y="6082788"/>
            <a:ext cx="1074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err="1">
                <a:solidFill>
                  <a:srgbClr val="7030A0"/>
                </a:solidFill>
              </a:rPr>
              <a:t>debtRequests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268" name="Elbow Connector 267">
            <a:extLst>
              <a:ext uri="{FF2B5EF4-FFF2-40B4-BE49-F238E27FC236}">
                <a16:creationId xmlns:a16="http://schemas.microsoft.com/office/drawing/2014/main" id="{4D954BB6-132F-7D46-9943-7C3882892B4E}"/>
              </a:ext>
            </a:extLst>
          </p:cNvPr>
          <p:cNvCxnSpPr>
            <a:cxnSpLocks/>
            <a:stCxn id="90" idx="0"/>
            <a:endCxn id="128" idx="0"/>
          </p:cNvCxnSpPr>
          <p:nvPr/>
        </p:nvCxnSpPr>
        <p:spPr>
          <a:xfrm rot="5400000" flipH="1" flipV="1">
            <a:off x="4131161" y="3709402"/>
            <a:ext cx="171455" cy="1437498"/>
          </a:xfrm>
          <a:prstGeom prst="bentConnector3">
            <a:avLst>
              <a:gd name="adj1" fmla="val 233329"/>
            </a:avLst>
          </a:prstGeom>
          <a:ln w="19050">
            <a:solidFill>
              <a:srgbClr val="7030A0"/>
            </a:solidFill>
            <a:prstDash val="dash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71" name="Rectangle 8">
            <a:extLst>
              <a:ext uri="{FF2B5EF4-FFF2-40B4-BE49-F238E27FC236}">
                <a16:creationId xmlns:a16="http://schemas.microsoft.com/office/drawing/2014/main" id="{776FA19E-2332-8446-8F92-837D1B08D029}"/>
              </a:ext>
            </a:extLst>
          </p:cNvPr>
          <p:cNvSpPr/>
          <p:nvPr/>
        </p:nvSpPr>
        <p:spPr>
          <a:xfrm>
            <a:off x="2350446" y="5304066"/>
            <a:ext cx="8474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Jio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72" name="Flowchart: Decision 96">
            <a:extLst>
              <a:ext uri="{FF2B5EF4-FFF2-40B4-BE49-F238E27FC236}">
                <a16:creationId xmlns:a16="http://schemas.microsoft.com/office/drawing/2014/main" id="{19C5BD62-AD0D-E042-89DD-BAAAFD592DAF}"/>
              </a:ext>
            </a:extLst>
          </p:cNvPr>
          <p:cNvSpPr/>
          <p:nvPr/>
        </p:nvSpPr>
        <p:spPr>
          <a:xfrm rot="5400000">
            <a:off x="3357584" y="4890094"/>
            <a:ext cx="236048" cy="17338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73" name="Straight Arrow Connector 81">
            <a:extLst>
              <a:ext uri="{FF2B5EF4-FFF2-40B4-BE49-F238E27FC236}">
                <a16:creationId xmlns:a16="http://schemas.microsoft.com/office/drawing/2014/main" id="{9B7AB9F6-176C-7D4F-AEF7-113A04387E05}"/>
              </a:ext>
            </a:extLst>
          </p:cNvPr>
          <p:cNvCxnSpPr>
            <a:cxnSpLocks/>
            <a:endCxn id="271" idx="3"/>
          </p:cNvCxnSpPr>
          <p:nvPr/>
        </p:nvCxnSpPr>
        <p:spPr>
          <a:xfrm rot="5400000">
            <a:off x="3167875" y="5141426"/>
            <a:ext cx="335590" cy="27547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78" name="Straight Arrow Connector 81">
            <a:extLst>
              <a:ext uri="{FF2B5EF4-FFF2-40B4-BE49-F238E27FC236}">
                <a16:creationId xmlns:a16="http://schemas.microsoft.com/office/drawing/2014/main" id="{276A08F1-4C04-0845-8287-1EAF3542FE7C}"/>
              </a:ext>
            </a:extLst>
          </p:cNvPr>
          <p:cNvCxnSpPr>
            <a:cxnSpLocks/>
            <a:stCxn id="272" idx="3"/>
            <a:endCxn id="67" idx="2"/>
          </p:cNvCxnSpPr>
          <p:nvPr/>
        </p:nvCxnSpPr>
        <p:spPr>
          <a:xfrm rot="16200000" flipH="1">
            <a:off x="4807396" y="3763019"/>
            <a:ext cx="453587" cy="3117163"/>
          </a:xfrm>
          <a:prstGeom prst="bentConnector3">
            <a:avLst>
              <a:gd name="adj1" fmla="val 304156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3094E2E8-9863-474F-A631-941E7C45A77E}"/>
              </a:ext>
            </a:extLst>
          </p:cNvPr>
          <p:cNvSpPr txBox="1"/>
          <p:nvPr/>
        </p:nvSpPr>
        <p:spPr>
          <a:xfrm>
            <a:off x="6282082" y="561170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4D0FFDAC-9F93-5641-BA29-7877F2A214DB}"/>
              </a:ext>
            </a:extLst>
          </p:cNvPr>
          <p:cNvSpPr txBox="1"/>
          <p:nvPr/>
        </p:nvSpPr>
        <p:spPr>
          <a:xfrm>
            <a:off x="3182863" y="52730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85" name="Flowchart: Decision 96">
            <a:extLst>
              <a:ext uri="{FF2B5EF4-FFF2-40B4-BE49-F238E27FC236}">
                <a16:creationId xmlns:a16="http://schemas.microsoft.com/office/drawing/2014/main" id="{CB572264-9070-314C-9CC0-DC7247C819BA}"/>
              </a:ext>
            </a:extLst>
          </p:cNvPr>
          <p:cNvSpPr/>
          <p:nvPr/>
        </p:nvSpPr>
        <p:spPr>
          <a:xfrm rot="10800000">
            <a:off x="3784035" y="6044058"/>
            <a:ext cx="236048" cy="173380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87" name="Straight Arrow Connector 81">
            <a:extLst>
              <a:ext uri="{FF2B5EF4-FFF2-40B4-BE49-F238E27FC236}">
                <a16:creationId xmlns:a16="http://schemas.microsoft.com/office/drawing/2014/main" id="{CE6A97A1-815A-A943-851B-1EA1D6475015}"/>
              </a:ext>
            </a:extLst>
          </p:cNvPr>
          <p:cNvCxnSpPr>
            <a:cxnSpLocks/>
            <a:stCxn id="285" idx="3"/>
            <a:endCxn id="290" idx="3"/>
          </p:cNvCxnSpPr>
          <p:nvPr/>
        </p:nvCxnSpPr>
        <p:spPr>
          <a:xfrm flipH="1">
            <a:off x="3186239" y="6130748"/>
            <a:ext cx="597796" cy="2653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90" name="Rectangle 8">
            <a:extLst>
              <a:ext uri="{FF2B5EF4-FFF2-40B4-BE49-F238E27FC236}">
                <a16:creationId xmlns:a16="http://schemas.microsoft.com/office/drawing/2014/main" id="{073622AF-2AF1-9A49-B33C-7713CF8F6E0D}"/>
              </a:ext>
            </a:extLst>
          </p:cNvPr>
          <p:cNvSpPr/>
          <p:nvPr/>
        </p:nvSpPr>
        <p:spPr>
          <a:xfrm>
            <a:off x="2338753" y="5990509"/>
            <a:ext cx="8474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14F5849-94FD-C648-A4E7-FE97ED1CE227}"/>
              </a:ext>
            </a:extLst>
          </p:cNvPr>
          <p:cNvSpPr txBox="1"/>
          <p:nvPr/>
        </p:nvSpPr>
        <p:spPr>
          <a:xfrm>
            <a:off x="3147260" y="5954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96" name="Flowchart: Decision 96">
            <a:extLst>
              <a:ext uri="{FF2B5EF4-FFF2-40B4-BE49-F238E27FC236}">
                <a16:creationId xmlns:a16="http://schemas.microsoft.com/office/drawing/2014/main" id="{347A70C9-405C-A545-B6EF-77B0F92EB004}"/>
              </a:ext>
            </a:extLst>
          </p:cNvPr>
          <p:cNvSpPr/>
          <p:nvPr/>
        </p:nvSpPr>
        <p:spPr>
          <a:xfrm rot="5400000">
            <a:off x="4111797" y="577692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9" name="Straight Arrow Connector 81">
            <a:extLst>
              <a:ext uri="{FF2B5EF4-FFF2-40B4-BE49-F238E27FC236}">
                <a16:creationId xmlns:a16="http://schemas.microsoft.com/office/drawing/2014/main" id="{150E96F1-C9CE-914C-B4E8-D3F4758569F5}"/>
              </a:ext>
            </a:extLst>
          </p:cNvPr>
          <p:cNvCxnSpPr>
            <a:cxnSpLocks/>
            <a:stCxn id="296" idx="1"/>
            <a:endCxn id="128" idx="1"/>
          </p:cNvCxnSpPr>
          <p:nvPr/>
        </p:nvCxnSpPr>
        <p:spPr>
          <a:xfrm rot="5400000" flipH="1" flipV="1">
            <a:off x="3740721" y="4974416"/>
            <a:ext cx="1260273" cy="2820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62</Words>
  <Application>Microsoft Macintosh PowerPoint</Application>
  <PresentationFormat>On-screen Show (4:3)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Yew Woei</cp:lastModifiedBy>
  <cp:revision>83</cp:revision>
  <dcterms:created xsi:type="dcterms:W3CDTF">2016-07-22T14:33:02Z</dcterms:created>
  <dcterms:modified xsi:type="dcterms:W3CDTF">2018-10-17T00:54:10Z</dcterms:modified>
</cp:coreProperties>
</file>