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116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36132" y="1812341"/>
            <a:ext cx="7871735" cy="32333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93447" y="288439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628732" y="3166144"/>
            <a:ext cx="2236632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-99031" y="3158661"/>
            <a:ext cx="2236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37716" y="324052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72637" y="305249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10198" y="33268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60730" y="3328283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36589" y="296580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14308" y="305777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91294" y="297001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07467" y="305777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37632" y="288439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390210" y="228399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69400" y="245209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33352" y="236540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11071" y="245737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88057" y="236961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34395" y="228399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36067" y="288636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2"/>
          </p:cNvCxnSpPr>
          <p:nvPr/>
        </p:nvCxnSpPr>
        <p:spPr>
          <a:xfrm rot="5400000">
            <a:off x="7655112" y="3339095"/>
            <a:ext cx="213505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31429" y="345553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32005" y="288558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Restaurant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36774" y="305896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09EEF98D-9166-4435-9891-996FD143F682}"/>
              </a:ext>
            </a:extLst>
          </p:cNvPr>
          <p:cNvSpPr/>
          <p:nvPr/>
        </p:nvSpPr>
        <p:spPr>
          <a:xfrm>
            <a:off x="2390210" y="3364442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158225-0852-4688-8CC1-5698D42A7569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2169400" y="3532538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Flowchart: Decision 96">
            <a:extLst>
              <a:ext uri="{FF2B5EF4-FFF2-40B4-BE49-F238E27FC236}">
                <a16:creationId xmlns:a16="http://schemas.microsoft.com/office/drawing/2014/main" id="{88E3EA8F-D62F-4F83-9D92-EE15694EDDAF}"/>
              </a:ext>
            </a:extLst>
          </p:cNvPr>
          <p:cNvSpPr/>
          <p:nvPr/>
        </p:nvSpPr>
        <p:spPr>
          <a:xfrm>
            <a:off x="1933352" y="344584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64268BAE-225B-42E0-AF45-64B62913D3C3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3911071" y="3537822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Isosceles Triangle 102">
            <a:extLst>
              <a:ext uri="{FF2B5EF4-FFF2-40B4-BE49-F238E27FC236}">
                <a16:creationId xmlns:a16="http://schemas.microsoft.com/office/drawing/2014/main" id="{60E28081-6F0C-486A-91CE-635E4CEFEE4A}"/>
              </a:ext>
            </a:extLst>
          </p:cNvPr>
          <p:cNvSpPr/>
          <p:nvPr/>
        </p:nvSpPr>
        <p:spPr>
          <a:xfrm rot="5400000" flipV="1">
            <a:off x="3688057" y="345006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1" name="Elbow Connector 122">
            <a:extLst>
              <a:ext uri="{FF2B5EF4-FFF2-40B4-BE49-F238E27FC236}">
                <a16:creationId xmlns:a16="http://schemas.microsoft.com/office/drawing/2014/main" id="{3C933A7B-AADA-4948-AC91-3AE19CE562AF}"/>
              </a:ext>
            </a:extLst>
          </p:cNvPr>
          <p:cNvCxnSpPr>
            <a:stCxn id="53" idx="3"/>
            <a:endCxn id="67" idx="1"/>
          </p:cNvCxnSpPr>
          <p:nvPr/>
        </p:nvCxnSpPr>
        <p:spPr>
          <a:xfrm>
            <a:off x="5304230" y="3537822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E89A788D-4B1F-47E1-AA1C-C43B2C0F30BD}"/>
              </a:ext>
            </a:extLst>
          </p:cNvPr>
          <p:cNvSpPr/>
          <p:nvPr/>
        </p:nvSpPr>
        <p:spPr>
          <a:xfrm>
            <a:off x="4134395" y="3364442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XmlUsersStorage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BD411526-7F42-4A64-B048-EAC9F4F15F8D}"/>
              </a:ext>
            </a:extLst>
          </p:cNvPr>
          <p:cNvSpPr/>
          <p:nvPr/>
        </p:nvSpPr>
        <p:spPr>
          <a:xfrm>
            <a:off x="5532830" y="3366412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Users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0EF4C7CA-2774-4873-AA18-4F65BFF07661}"/>
              </a:ext>
            </a:extLst>
          </p:cNvPr>
          <p:cNvSpPr/>
          <p:nvPr/>
        </p:nvSpPr>
        <p:spPr>
          <a:xfrm>
            <a:off x="6007286" y="409542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User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0" name="Elbow Connector 122">
            <a:extLst>
              <a:ext uri="{FF2B5EF4-FFF2-40B4-BE49-F238E27FC236}">
                <a16:creationId xmlns:a16="http://schemas.microsoft.com/office/drawing/2014/main" id="{026C915B-20D2-46C9-97BA-2DFBC89BD0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57910" y="3862531"/>
            <a:ext cx="3264004" cy="232314"/>
          </a:xfrm>
          <a:prstGeom prst="bentConnector3">
            <a:avLst>
              <a:gd name="adj1" fmla="val 9995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2ECBE58E-8FE1-4681-A904-132EFCDD2999}"/>
              </a:ext>
            </a:extLst>
          </p:cNvPr>
          <p:cNvSpPr/>
          <p:nvPr/>
        </p:nvSpPr>
        <p:spPr>
          <a:xfrm>
            <a:off x="2106636" y="411238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Friendship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BD3EDCCE-4F9A-4311-9474-0C7CE05BED25}"/>
              </a:ext>
            </a:extLst>
          </p:cNvPr>
          <p:cNvSpPr/>
          <p:nvPr/>
        </p:nvSpPr>
        <p:spPr>
          <a:xfrm>
            <a:off x="3406984" y="410359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Jio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CA42AD18-DC10-4BA4-87E3-0592DAEFD80B}"/>
              </a:ext>
            </a:extLst>
          </p:cNvPr>
          <p:cNvSpPr/>
          <p:nvPr/>
        </p:nvSpPr>
        <p:spPr>
          <a:xfrm>
            <a:off x="4707332" y="410359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Debt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Elbow Connector 122">
            <a:extLst>
              <a:ext uri="{FF2B5EF4-FFF2-40B4-BE49-F238E27FC236}">
                <a16:creationId xmlns:a16="http://schemas.microsoft.com/office/drawing/2014/main" id="{960C810F-A146-4ADE-99FF-69946BFB0E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11331" y="3976714"/>
            <a:ext cx="236255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21" name="Elbow Connector 122">
            <a:extLst>
              <a:ext uri="{FF2B5EF4-FFF2-40B4-BE49-F238E27FC236}">
                <a16:creationId xmlns:a16="http://schemas.microsoft.com/office/drawing/2014/main" id="{B58AEB45-3159-4170-A713-C768940D8BD2}"/>
              </a:ext>
            </a:extLst>
          </p:cNvPr>
          <p:cNvCxnSpPr>
            <a:cxnSpLocks/>
          </p:cNvCxnSpPr>
          <p:nvPr/>
        </p:nvCxnSpPr>
        <p:spPr>
          <a:xfrm>
            <a:off x="5933242" y="3867079"/>
            <a:ext cx="748272" cy="238609"/>
          </a:xfrm>
          <a:prstGeom prst="bentConnector3">
            <a:avLst>
              <a:gd name="adj1" fmla="val 9989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5" name="Rectangle 8">
            <a:extLst>
              <a:ext uri="{FF2B5EF4-FFF2-40B4-BE49-F238E27FC236}">
                <a16:creationId xmlns:a16="http://schemas.microsoft.com/office/drawing/2014/main" id="{96DEF2F1-8747-4D62-AAF3-574BED3B654B}"/>
              </a:ext>
            </a:extLst>
          </p:cNvPr>
          <p:cNvSpPr/>
          <p:nvPr/>
        </p:nvSpPr>
        <p:spPr>
          <a:xfrm>
            <a:off x="7131429" y="226108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Reviews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1D62ED43-BEB3-44F3-8F46-562050376ECB}"/>
              </a:ext>
            </a:extLst>
          </p:cNvPr>
          <p:cNvSpPr/>
          <p:nvPr/>
        </p:nvSpPr>
        <p:spPr>
          <a:xfrm>
            <a:off x="5518595" y="226720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UserReviews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Elbow Connector 122">
            <a:extLst>
              <a:ext uri="{FF2B5EF4-FFF2-40B4-BE49-F238E27FC236}">
                <a16:creationId xmlns:a16="http://schemas.microsoft.com/office/drawing/2014/main" id="{F5E8F3D7-6D35-4873-A591-DA2BDBA2E2C9}"/>
              </a:ext>
            </a:extLst>
          </p:cNvPr>
          <p:cNvCxnSpPr>
            <a:cxnSpLocks/>
            <a:stCxn id="74" idx="0"/>
          </p:cNvCxnSpPr>
          <p:nvPr/>
        </p:nvCxnSpPr>
        <p:spPr>
          <a:xfrm rot="16200000" flipV="1">
            <a:off x="7632099" y="2755818"/>
            <a:ext cx="257713" cy="181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122">
            <a:extLst>
              <a:ext uri="{FF2B5EF4-FFF2-40B4-BE49-F238E27FC236}">
                <a16:creationId xmlns:a16="http://schemas.microsoft.com/office/drawing/2014/main" id="{76AB4F4A-5B5A-41F2-B3B8-7A1A32FAA115}"/>
              </a:ext>
            </a:extLst>
          </p:cNvPr>
          <p:cNvCxnSpPr>
            <a:cxnSpLocks/>
            <a:stCxn id="55" idx="1"/>
            <a:endCxn id="57" idx="3"/>
          </p:cNvCxnSpPr>
          <p:nvPr/>
        </p:nvCxnSpPr>
        <p:spPr>
          <a:xfrm rot="10800000" flipV="1">
            <a:off x="6778313" y="2434468"/>
            <a:ext cx="353116" cy="611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6CE994DE-9641-4DE2-AEB5-B0C6EBEC79BB}"/>
              </a:ext>
            </a:extLst>
          </p:cNvPr>
          <p:cNvCxnSpPr>
            <a:cxnSpLocks/>
          </p:cNvCxnSpPr>
          <p:nvPr/>
        </p:nvCxnSpPr>
        <p:spPr>
          <a:xfrm>
            <a:off x="5307467" y="3887287"/>
            <a:ext cx="0" cy="182072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43399-1C55-4557-A5DA-705B86154775}"/>
              </a:ext>
            </a:extLst>
          </p:cNvPr>
          <p:cNvCxnSpPr>
            <a:cxnSpLocks/>
          </p:cNvCxnSpPr>
          <p:nvPr/>
        </p:nvCxnSpPr>
        <p:spPr>
          <a:xfrm>
            <a:off x="6125800" y="3714679"/>
            <a:ext cx="0" cy="1524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8">
            <a:extLst>
              <a:ext uri="{FF2B5EF4-FFF2-40B4-BE49-F238E27FC236}">
                <a16:creationId xmlns:a16="http://schemas.microsoft.com/office/drawing/2014/main" id="{1665E6BC-0BF5-44AE-96B4-84C5167169D8}"/>
              </a:ext>
            </a:extLst>
          </p:cNvPr>
          <p:cNvSpPr/>
          <p:nvPr/>
        </p:nvSpPr>
        <p:spPr>
          <a:xfrm>
            <a:off x="7131429" y="453651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</a:t>
            </a: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RestaurantReview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Elbow Connector 122">
            <a:extLst>
              <a:ext uri="{FF2B5EF4-FFF2-40B4-BE49-F238E27FC236}">
                <a16:creationId xmlns:a16="http://schemas.microsoft.com/office/drawing/2014/main" id="{09AA8B87-834F-4D65-BFDC-2A4020CA3A26}"/>
              </a:ext>
            </a:extLst>
          </p:cNvPr>
          <p:cNvCxnSpPr>
            <a:cxnSpLocks/>
          </p:cNvCxnSpPr>
          <p:nvPr/>
        </p:nvCxnSpPr>
        <p:spPr>
          <a:xfrm>
            <a:off x="6696515" y="3866721"/>
            <a:ext cx="1079774" cy="66273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Mok</cp:lastModifiedBy>
  <cp:revision>64</cp:revision>
  <dcterms:created xsi:type="dcterms:W3CDTF">2016-07-22T14:33:02Z</dcterms:created>
  <dcterms:modified xsi:type="dcterms:W3CDTF">2018-11-12T08:52:17Z</dcterms:modified>
</cp:coreProperties>
</file>