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4"/>
            <a:ext cx="5275426" cy="53732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B1CD7A9F-63FB-4BF3-ACC3-CE92C50BC5A5}"/>
              </a:ext>
            </a:extLst>
          </p:cNvPr>
          <p:cNvCxnSpPr>
            <a:cxnSpLocks/>
          </p:cNvCxnSpPr>
          <p:nvPr/>
        </p:nvCxnSpPr>
        <p:spPr>
          <a:xfrm>
            <a:off x="10068262" y="4675305"/>
            <a:ext cx="380773" cy="150048"/>
          </a:xfrm>
          <a:prstGeom prst="curvedConnector3">
            <a:avLst>
              <a:gd name="adj1" fmla="val 238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7A8CD6B-1419-4E3B-9EBD-7E78CF1D14C8}"/>
              </a:ext>
            </a:extLst>
          </p:cNvPr>
          <p:cNvSpPr txBox="1"/>
          <p:nvPr/>
        </p:nvSpPr>
        <p:spPr>
          <a:xfrm>
            <a:off x="10392733" y="4846899"/>
            <a:ext cx="12482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addRestaurant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Review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(r)</a:t>
            </a: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3EA1FC4-3971-470B-BDD8-366125C4AE47}"/>
              </a:ext>
            </a:extLst>
          </p:cNvPr>
          <p:cNvCxnSpPr>
            <a:cxnSpLocks/>
          </p:cNvCxnSpPr>
          <p:nvPr/>
        </p:nvCxnSpPr>
        <p:spPr>
          <a:xfrm>
            <a:off x="9850754" y="3452502"/>
            <a:ext cx="380773" cy="150048"/>
          </a:xfrm>
          <a:prstGeom prst="curvedConnector3">
            <a:avLst>
              <a:gd name="adj1" fmla="val 238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65"/>
          <p:cNvSpPr/>
          <p:nvPr/>
        </p:nvSpPr>
        <p:spPr>
          <a:xfrm>
            <a:off x="228600" y="163018"/>
            <a:ext cx="6103177" cy="532917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845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35382" cy="39810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5602081" y="1613633"/>
            <a:ext cx="1" cy="36827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041" y="877577"/>
            <a:ext cx="17294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writeReview</a:t>
            </a:r>
            <a:r>
              <a:rPr lang="en-US" sz="1200" dirty="0">
                <a:solidFill>
                  <a:srgbClr val="0070C0"/>
                </a:solidFill>
              </a:rPr>
              <a:t>.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52393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35382" cy="24431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25651" y="266555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addUserReview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55031" y="1107470"/>
            <a:ext cx="22567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writeReview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8768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1433" y="499428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259885" y="3119559"/>
            <a:ext cx="172016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:Restaurant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20887" y="3048000"/>
            <a:ext cx="152400" cy="17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60722" y="2653306"/>
            <a:ext cx="29729" cy="25564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796615"/>
            <a:ext cx="172624" cy="22041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700823" y="2895600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79" y="52963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55264" y="837224"/>
            <a:ext cx="1093635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w:Write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Review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8242" y="5151945"/>
            <a:ext cx="37781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29718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040933" y="3200400"/>
            <a:ext cx="1979954" cy="784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69842" y="4977516"/>
            <a:ext cx="120034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008DB002-B17B-428E-9BD6-4EAB86C2B05E}"/>
              </a:ext>
            </a:extLst>
          </p:cNvPr>
          <p:cNvSpPr/>
          <p:nvPr/>
        </p:nvSpPr>
        <p:spPr>
          <a:xfrm>
            <a:off x="8514207" y="2712573"/>
            <a:ext cx="111953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 :</a:t>
            </a:r>
            <a:r>
              <a:rPr lang="en-US" sz="1200" dirty="0" err="1">
                <a:solidFill>
                  <a:schemeClr val="bg1"/>
                </a:solidFill>
              </a:rPr>
              <a:t>UserReview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6CC9DCDE-4F4A-44F0-96F8-C15A74083849}"/>
              </a:ext>
            </a:extLst>
          </p:cNvPr>
          <p:cNvSpPr/>
          <p:nvPr/>
        </p:nvSpPr>
        <p:spPr>
          <a:xfrm>
            <a:off x="9733962" y="3762397"/>
            <a:ext cx="146743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 : </a:t>
            </a:r>
            <a:r>
              <a:rPr lang="en-US" sz="1200" dirty="0" err="1">
                <a:solidFill>
                  <a:schemeClr val="bg1"/>
                </a:solidFill>
              </a:rPr>
              <a:t>RestaurantReview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4740FC-9475-4A87-BC7B-C2D65FA2C214}"/>
              </a:ext>
            </a:extLst>
          </p:cNvPr>
          <p:cNvSpPr/>
          <p:nvPr/>
        </p:nvSpPr>
        <p:spPr>
          <a:xfrm>
            <a:off x="10242508" y="4096262"/>
            <a:ext cx="152400" cy="17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0E7E2C-6FAE-406F-9BA7-52A4D7CF9739}"/>
              </a:ext>
            </a:extLst>
          </p:cNvPr>
          <p:cNvCxnSpPr>
            <a:cxnSpLocks/>
          </p:cNvCxnSpPr>
          <p:nvPr/>
        </p:nvCxnSpPr>
        <p:spPr>
          <a:xfrm>
            <a:off x="7064111" y="4038916"/>
            <a:ext cx="26717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EB1D17-AE51-468C-B19E-D54555A5F736}"/>
              </a:ext>
            </a:extLst>
          </p:cNvPr>
          <p:cNvCxnSpPr>
            <a:cxnSpLocks/>
          </p:cNvCxnSpPr>
          <p:nvPr/>
        </p:nvCxnSpPr>
        <p:spPr>
          <a:xfrm>
            <a:off x="7064111" y="4267200"/>
            <a:ext cx="317839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B79D69-B3D7-4EE6-BCBA-07D5F2B466AD}"/>
              </a:ext>
            </a:extLst>
          </p:cNvPr>
          <p:cNvCxnSpPr>
            <a:cxnSpLocks/>
          </p:cNvCxnSpPr>
          <p:nvPr/>
        </p:nvCxnSpPr>
        <p:spPr>
          <a:xfrm>
            <a:off x="7064111" y="3409208"/>
            <a:ext cx="219577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1CF952A-EE2F-40C7-A229-1F8783CA3577}"/>
              </a:ext>
            </a:extLst>
          </p:cNvPr>
          <p:cNvSpPr/>
          <p:nvPr/>
        </p:nvSpPr>
        <p:spPr>
          <a:xfrm>
            <a:off x="10031532" y="3467524"/>
            <a:ext cx="152400" cy="17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5903AC-7F3B-45FC-9D67-B5D3D5F2C50C}"/>
              </a:ext>
            </a:extLst>
          </p:cNvPr>
          <p:cNvSpPr txBox="1"/>
          <p:nvPr/>
        </p:nvSpPr>
        <p:spPr>
          <a:xfrm>
            <a:off x="7436034" y="3224542"/>
            <a:ext cx="12843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addUserReview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922F16-6B03-457A-8702-AF08CC7E5DDC}"/>
              </a:ext>
            </a:extLst>
          </p:cNvPr>
          <p:cNvCxnSpPr>
            <a:cxnSpLocks/>
          </p:cNvCxnSpPr>
          <p:nvPr/>
        </p:nvCxnSpPr>
        <p:spPr>
          <a:xfrm>
            <a:off x="7050542" y="3609260"/>
            <a:ext cx="2990599" cy="269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FE0DF9A-AFC1-4A8E-A9AD-A8A7466C4860}"/>
              </a:ext>
            </a:extLst>
          </p:cNvPr>
          <p:cNvSpPr txBox="1"/>
          <p:nvPr/>
        </p:nvSpPr>
        <p:spPr>
          <a:xfrm>
            <a:off x="10430373" y="3552993"/>
            <a:ext cx="12482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addUserReview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(u)</a:t>
            </a: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81FCEDDE-EB26-4538-BF43-0E4115E7AE67}"/>
              </a:ext>
            </a:extLst>
          </p:cNvPr>
          <p:cNvSpPr/>
          <p:nvPr/>
        </p:nvSpPr>
        <p:spPr>
          <a:xfrm>
            <a:off x="9733962" y="4342096"/>
            <a:ext cx="146743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F4C142-CA19-4829-AE0B-48245E49A155}"/>
              </a:ext>
            </a:extLst>
          </p:cNvPr>
          <p:cNvSpPr/>
          <p:nvPr/>
        </p:nvSpPr>
        <p:spPr>
          <a:xfrm>
            <a:off x="10242508" y="4675961"/>
            <a:ext cx="152400" cy="17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83C617-5309-4A5C-9EB6-C7ADF58E2100}"/>
              </a:ext>
            </a:extLst>
          </p:cNvPr>
          <p:cNvCxnSpPr>
            <a:cxnSpLocks/>
          </p:cNvCxnSpPr>
          <p:nvPr/>
        </p:nvCxnSpPr>
        <p:spPr>
          <a:xfrm>
            <a:off x="7064111" y="4618615"/>
            <a:ext cx="26717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C535F8D-E061-4402-A8B7-1E329E692EC3}"/>
              </a:ext>
            </a:extLst>
          </p:cNvPr>
          <p:cNvCxnSpPr>
            <a:cxnSpLocks/>
          </p:cNvCxnSpPr>
          <p:nvPr/>
        </p:nvCxnSpPr>
        <p:spPr>
          <a:xfrm>
            <a:off x="7064111" y="4846899"/>
            <a:ext cx="317839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Mok</cp:lastModifiedBy>
  <cp:revision>110</cp:revision>
  <dcterms:created xsi:type="dcterms:W3CDTF">2016-07-22T14:33:02Z</dcterms:created>
  <dcterms:modified xsi:type="dcterms:W3CDTF">2018-10-28T02:16:58Z</dcterms:modified>
</cp:coreProperties>
</file>